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79" r:id="rId2"/>
    <p:sldId id="280" r:id="rId3"/>
  </p:sldIdLst>
  <p:sldSz cx="9906000" cy="6858000" type="A4"/>
  <p:notesSz cx="6735763" cy="9866313"/>
  <p:defaultTextStyle>
    <a:defPPr>
      <a:defRPr lang="ja-JP"/>
    </a:defPPr>
    <a:lvl1pPr algn="l" rtl="0" fontAlgn="base">
      <a:spcBef>
        <a:spcPct val="0"/>
      </a:spcBef>
      <a:spcAft>
        <a:spcPct val="0"/>
      </a:spcAft>
      <a:defRPr kumimoji="1" sz="40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40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40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40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40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40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40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40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40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66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59" autoAdjust="0"/>
    <p:restoredTop sz="91026" autoAdjust="0"/>
  </p:normalViewPr>
  <p:slideViewPr>
    <p:cSldViewPr>
      <p:cViewPr varScale="1">
        <p:scale>
          <a:sx n="127" d="100"/>
          <a:sy n="127" d="100"/>
        </p:scale>
        <p:origin x="330" y="144"/>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1588"/>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spcBef>
                <a:spcPct val="50000"/>
              </a:spcBef>
              <a:defRPr sz="1200">
                <a:latin typeface="Times New Roman" charset="0"/>
                <a:ea typeface="ＭＳ Ｐゴシック" pitchFamily="50"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16350" y="-1588"/>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spcBef>
                <a:spcPct val="50000"/>
              </a:spcBef>
              <a:defRPr sz="1200">
                <a:latin typeface="Times New Roman" charset="0"/>
                <a:ea typeface="ＭＳ Ｐゴシック" pitchFamily="50"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1588"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spcBef>
                <a:spcPct val="50000"/>
              </a:spcBef>
              <a:defRPr sz="1200">
                <a:latin typeface="Times New Roman" charset="0"/>
                <a:ea typeface="ＭＳ Ｐゴシック" pitchFamily="50"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spcBef>
                <a:spcPct val="50000"/>
              </a:spcBef>
              <a:defRPr sz="1200">
                <a:latin typeface="Times New Roman" charset="0"/>
                <a:ea typeface="ＭＳ Ｐゴシック" pitchFamily="50" charset="-128"/>
              </a:defRPr>
            </a:lvl1pPr>
          </a:lstStyle>
          <a:p>
            <a:pPr>
              <a:defRPr/>
            </a:pPr>
            <a:fld id="{83ECE233-14A7-4EC4-AEB5-2AAFAE938656}" type="slidenum">
              <a:rPr lang="en-US" altLang="ja-JP"/>
              <a:pPr>
                <a:defRPr/>
              </a:pPr>
              <a:t>‹#›</a:t>
            </a:fld>
            <a:endParaRPr lang="en-US" altLang="ja-JP"/>
          </a:p>
        </p:txBody>
      </p:sp>
    </p:spTree>
    <p:extLst>
      <p:ext uri="{BB962C8B-B14F-4D97-AF65-F5344CB8AC3E}">
        <p14:creationId xmlns:p14="http://schemas.microsoft.com/office/powerpoint/2010/main" val="2245247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1588"/>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spcBef>
                <a:spcPct val="50000"/>
              </a:spcBef>
              <a:defRPr sz="1200">
                <a:latin typeface="Times New Roman" charset="0"/>
                <a:ea typeface="ＭＳ Ｐゴシック" pitchFamily="50" charset="-128"/>
              </a:defRPr>
            </a:lvl1pPr>
          </a:lstStyle>
          <a:p>
            <a:pPr>
              <a:defRPr/>
            </a:pPr>
            <a:endParaRPr lang="en-US" altLang="ja-JP"/>
          </a:p>
        </p:txBody>
      </p:sp>
      <p:sp>
        <p:nvSpPr>
          <p:cNvPr id="2051" name="Rectangle 3"/>
          <p:cNvSpPr>
            <a:spLocks noGrp="1" noChangeArrowheads="1"/>
          </p:cNvSpPr>
          <p:nvPr>
            <p:ph type="dt" idx="1"/>
          </p:nvPr>
        </p:nvSpPr>
        <p:spPr bwMode="auto">
          <a:xfrm>
            <a:off x="3816350" y="-1588"/>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spcBef>
                <a:spcPct val="50000"/>
              </a:spcBef>
              <a:defRPr sz="1200">
                <a:latin typeface="Times New Roman" charset="0"/>
                <a:ea typeface="ＭＳ Ｐゴシック"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6913" y="739775"/>
            <a:ext cx="5340350" cy="36972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6938" y="4686300"/>
            <a:ext cx="4940300"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1588"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spcBef>
                <a:spcPct val="50000"/>
              </a:spcBef>
              <a:defRPr sz="1200">
                <a:latin typeface="Times New Roman" charset="0"/>
                <a:ea typeface="ＭＳ Ｐゴシック" pitchFamily="50"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16350" y="9372600"/>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r">
              <a:spcBef>
                <a:spcPct val="50000"/>
              </a:spcBef>
              <a:defRPr sz="1200">
                <a:latin typeface="Times New Roman" charset="0"/>
                <a:ea typeface="ＭＳ Ｐゴシック" pitchFamily="50" charset="-128"/>
              </a:defRPr>
            </a:lvl1pPr>
          </a:lstStyle>
          <a:p>
            <a:pPr>
              <a:defRPr/>
            </a:pPr>
            <a:fld id="{21787A47-9CE3-41D5-951E-3F77B195C534}" type="slidenum">
              <a:rPr lang="en-US" altLang="ja-JP"/>
              <a:pPr>
                <a:defRPr/>
              </a:pPr>
              <a:t>‹#›</a:t>
            </a:fld>
            <a:endParaRPr lang="en-US" altLang="ja-JP"/>
          </a:p>
        </p:txBody>
      </p:sp>
    </p:spTree>
    <p:extLst>
      <p:ext uri="{BB962C8B-B14F-4D97-AF65-F5344CB8AC3E}">
        <p14:creationId xmlns:p14="http://schemas.microsoft.com/office/powerpoint/2010/main" val="1372134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itchFamily="18" charset="0"/>
                <a:ea typeface="ＭＳ Ｐ明朝" pitchFamily="18" charset="-128"/>
              </a:defRPr>
            </a:lvl1pPr>
            <a:lvl2pPr marL="742950" indent="-285750" eaLnBrk="0" hangingPunct="0">
              <a:spcBef>
                <a:spcPct val="30000"/>
              </a:spcBef>
              <a:defRPr kumimoji="1" sz="1200">
                <a:solidFill>
                  <a:schemeClr val="tx1"/>
                </a:solidFill>
                <a:latin typeface="Times New Roman" pitchFamily="18" charset="0"/>
                <a:ea typeface="ＭＳ Ｐ明朝" pitchFamily="18" charset="-128"/>
              </a:defRPr>
            </a:lvl2pPr>
            <a:lvl3pPr marL="1143000" indent="-228600" eaLnBrk="0" hangingPunct="0">
              <a:spcBef>
                <a:spcPct val="30000"/>
              </a:spcBef>
              <a:defRPr kumimoji="1" sz="1200">
                <a:solidFill>
                  <a:schemeClr val="tx1"/>
                </a:solidFill>
                <a:latin typeface="Times New Roman" pitchFamily="18" charset="0"/>
                <a:ea typeface="ＭＳ Ｐ明朝" pitchFamily="18" charset="-128"/>
              </a:defRPr>
            </a:lvl3pPr>
            <a:lvl4pPr marL="1600200" indent="-228600" eaLnBrk="0" hangingPunct="0">
              <a:spcBef>
                <a:spcPct val="30000"/>
              </a:spcBef>
              <a:defRPr kumimoji="1" sz="1200">
                <a:solidFill>
                  <a:schemeClr val="tx1"/>
                </a:solidFill>
                <a:latin typeface="Times New Roman" pitchFamily="18" charset="0"/>
                <a:ea typeface="ＭＳ Ｐ明朝" pitchFamily="18" charset="-128"/>
              </a:defRPr>
            </a:lvl4pPr>
            <a:lvl5pPr marL="2057400" indent="-228600" eaLnBrk="0" hangingPunct="0">
              <a:spcBef>
                <a:spcPct val="30000"/>
              </a:spcBef>
              <a:defRPr kumimoji="1" sz="1200">
                <a:solidFill>
                  <a:schemeClr val="tx1"/>
                </a:solidFill>
                <a:latin typeface="Times New Roman" pitchFamily="18"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9pPr>
          </a:lstStyle>
          <a:p>
            <a:pPr eaLnBrk="1" hangingPunct="1">
              <a:spcBef>
                <a:spcPct val="50000"/>
              </a:spcBef>
            </a:pPr>
            <a:fld id="{507BB40A-BFFB-497C-8CF2-0B4CDC04BF73}" type="slidenum">
              <a:rPr lang="en-US" altLang="ja-JP" smtClean="0">
                <a:ea typeface="ＭＳ Ｐゴシック" charset="-128"/>
              </a:rPr>
              <a:pPr eaLnBrk="1" hangingPunct="1">
                <a:spcBef>
                  <a:spcPct val="50000"/>
                </a:spcBef>
              </a:pPr>
              <a:t>1</a:t>
            </a:fld>
            <a:endParaRPr lang="en-US" altLang="ja-JP">
              <a:ea typeface="ＭＳ Ｐゴシック" charset="-128"/>
            </a:endParaRPr>
          </a:p>
        </p:txBody>
      </p:sp>
      <p:sp>
        <p:nvSpPr>
          <p:cNvPr id="4099" name="Rectangle 2"/>
          <p:cNvSpPr>
            <a:spLocks noGrp="1" noRot="1" noChangeAspect="1" noChangeArrowheads="1" noTextEdit="1"/>
          </p:cNvSpPr>
          <p:nvPr>
            <p:ph type="sldImg"/>
          </p:nvPr>
        </p:nvSpPr>
        <p:spPr>
          <a:xfrm>
            <a:off x="696913" y="739775"/>
            <a:ext cx="5340350" cy="3697288"/>
          </a:xfrm>
          <a:solidFill>
            <a:schemeClr val="accent1"/>
          </a:solidFill>
          <a:ln cap="flat"/>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endParaRPr lang="ja-JP" altLang="ja-JP">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itchFamily="18" charset="0"/>
                <a:ea typeface="ＭＳ Ｐ明朝" pitchFamily="18" charset="-128"/>
              </a:defRPr>
            </a:lvl1pPr>
            <a:lvl2pPr marL="742950" indent="-285750" eaLnBrk="0" hangingPunct="0">
              <a:spcBef>
                <a:spcPct val="30000"/>
              </a:spcBef>
              <a:defRPr kumimoji="1" sz="1200">
                <a:solidFill>
                  <a:schemeClr val="tx1"/>
                </a:solidFill>
                <a:latin typeface="Times New Roman" pitchFamily="18" charset="0"/>
                <a:ea typeface="ＭＳ Ｐ明朝" pitchFamily="18" charset="-128"/>
              </a:defRPr>
            </a:lvl2pPr>
            <a:lvl3pPr marL="1143000" indent="-228600" eaLnBrk="0" hangingPunct="0">
              <a:spcBef>
                <a:spcPct val="30000"/>
              </a:spcBef>
              <a:defRPr kumimoji="1" sz="1200">
                <a:solidFill>
                  <a:schemeClr val="tx1"/>
                </a:solidFill>
                <a:latin typeface="Times New Roman" pitchFamily="18" charset="0"/>
                <a:ea typeface="ＭＳ Ｐ明朝" pitchFamily="18" charset="-128"/>
              </a:defRPr>
            </a:lvl3pPr>
            <a:lvl4pPr marL="1600200" indent="-228600" eaLnBrk="0" hangingPunct="0">
              <a:spcBef>
                <a:spcPct val="30000"/>
              </a:spcBef>
              <a:defRPr kumimoji="1" sz="1200">
                <a:solidFill>
                  <a:schemeClr val="tx1"/>
                </a:solidFill>
                <a:latin typeface="Times New Roman" pitchFamily="18" charset="0"/>
                <a:ea typeface="ＭＳ Ｐ明朝" pitchFamily="18" charset="-128"/>
              </a:defRPr>
            </a:lvl4pPr>
            <a:lvl5pPr marL="2057400" indent="-228600" eaLnBrk="0" hangingPunct="0">
              <a:spcBef>
                <a:spcPct val="30000"/>
              </a:spcBef>
              <a:defRPr kumimoji="1" sz="1200">
                <a:solidFill>
                  <a:schemeClr val="tx1"/>
                </a:solidFill>
                <a:latin typeface="Times New Roman" pitchFamily="18"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9pPr>
          </a:lstStyle>
          <a:p>
            <a:pPr eaLnBrk="1" hangingPunct="1">
              <a:spcBef>
                <a:spcPct val="50000"/>
              </a:spcBef>
            </a:pPr>
            <a:fld id="{507BB40A-BFFB-497C-8CF2-0B4CDC04BF73}" type="slidenum">
              <a:rPr lang="en-US" altLang="ja-JP" smtClean="0">
                <a:ea typeface="ＭＳ Ｐゴシック" charset="-128"/>
              </a:rPr>
              <a:pPr eaLnBrk="1" hangingPunct="1">
                <a:spcBef>
                  <a:spcPct val="50000"/>
                </a:spcBef>
              </a:pPr>
              <a:t>2</a:t>
            </a:fld>
            <a:endParaRPr lang="en-US" altLang="ja-JP">
              <a:ea typeface="ＭＳ Ｐゴシック" charset="-128"/>
            </a:endParaRPr>
          </a:p>
        </p:txBody>
      </p:sp>
      <p:sp>
        <p:nvSpPr>
          <p:cNvPr id="4099" name="Rectangle 2"/>
          <p:cNvSpPr>
            <a:spLocks noGrp="1" noRot="1" noChangeAspect="1" noChangeArrowheads="1" noTextEdit="1"/>
          </p:cNvSpPr>
          <p:nvPr>
            <p:ph type="sldImg"/>
          </p:nvPr>
        </p:nvSpPr>
        <p:spPr>
          <a:xfrm>
            <a:off x="696913" y="739775"/>
            <a:ext cx="5340350" cy="3697288"/>
          </a:xfrm>
          <a:solidFill>
            <a:schemeClr val="accent1"/>
          </a:solidFill>
          <a:ln cap="flat"/>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endParaRPr lang="ja-JP" altLang="ja-JP">
              <a:latin typeface="Times New Roman" pitchFamily="18" charset="0"/>
            </a:endParaRPr>
          </a:p>
        </p:txBody>
      </p:sp>
    </p:spTree>
    <p:extLst>
      <p:ext uri="{BB962C8B-B14F-4D97-AF65-F5344CB8AC3E}">
        <p14:creationId xmlns:p14="http://schemas.microsoft.com/office/powerpoint/2010/main" val="2470779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F71312D-1C9E-4658-AF0A-57171AEF53A5}" type="slidenum">
              <a:rPr lang="en-US" altLang="ja-JP"/>
              <a:pPr>
                <a:defRPr/>
              </a:pPr>
              <a:t>‹#›</a:t>
            </a:fld>
            <a:endParaRPr lang="en-US" altLang="ja-JP"/>
          </a:p>
        </p:txBody>
      </p:sp>
    </p:spTree>
    <p:extLst>
      <p:ext uri="{BB962C8B-B14F-4D97-AF65-F5344CB8AC3E}">
        <p14:creationId xmlns:p14="http://schemas.microsoft.com/office/powerpoint/2010/main" val="288607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7B83B7E-CCAA-4F82-A44D-4EE07F91FA62}" type="slidenum">
              <a:rPr lang="en-US" altLang="ja-JP"/>
              <a:pPr>
                <a:defRPr/>
              </a:pPr>
              <a:t>‹#›</a:t>
            </a:fld>
            <a:endParaRPr lang="en-US" altLang="ja-JP"/>
          </a:p>
        </p:txBody>
      </p:sp>
    </p:spTree>
    <p:extLst>
      <p:ext uri="{BB962C8B-B14F-4D97-AF65-F5344CB8AC3E}">
        <p14:creationId xmlns:p14="http://schemas.microsoft.com/office/powerpoint/2010/main" val="280282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42950" y="609600"/>
            <a:ext cx="6149975"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742F01B-EFDA-4182-A0B1-9B4A60E46F77}" type="slidenum">
              <a:rPr lang="en-US" altLang="ja-JP"/>
              <a:pPr>
                <a:defRPr/>
              </a:pPr>
              <a:t>‹#›</a:t>
            </a:fld>
            <a:endParaRPr lang="en-US" altLang="ja-JP"/>
          </a:p>
        </p:txBody>
      </p:sp>
    </p:spTree>
    <p:extLst>
      <p:ext uri="{BB962C8B-B14F-4D97-AF65-F5344CB8AC3E}">
        <p14:creationId xmlns:p14="http://schemas.microsoft.com/office/powerpoint/2010/main" val="347277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9ABE556-8021-4327-88B8-51DACD360278}" type="slidenum">
              <a:rPr lang="en-US" altLang="ja-JP"/>
              <a:pPr>
                <a:defRPr/>
              </a:pPr>
              <a:t>‹#›</a:t>
            </a:fld>
            <a:endParaRPr lang="en-US" altLang="ja-JP"/>
          </a:p>
        </p:txBody>
      </p:sp>
    </p:spTree>
    <p:extLst>
      <p:ext uri="{BB962C8B-B14F-4D97-AF65-F5344CB8AC3E}">
        <p14:creationId xmlns:p14="http://schemas.microsoft.com/office/powerpoint/2010/main" val="1461748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lvl1pPr>
            <a:lvl2pPr marL="495285" indent="0">
              <a:buNone/>
              <a:defRPr sz="1950"/>
            </a:lvl2pPr>
            <a:lvl3pPr marL="990570" indent="0">
              <a:buNone/>
              <a:defRPr sz="1733"/>
            </a:lvl3pPr>
            <a:lvl4pPr marL="1485854" indent="0">
              <a:buNone/>
              <a:defRPr sz="1517"/>
            </a:lvl4pPr>
            <a:lvl5pPr marL="1981139" indent="0">
              <a:buNone/>
              <a:defRPr sz="1517"/>
            </a:lvl5pPr>
            <a:lvl6pPr marL="2476424" indent="0">
              <a:buNone/>
              <a:defRPr sz="1517"/>
            </a:lvl6pPr>
            <a:lvl7pPr marL="2971709" indent="0">
              <a:buNone/>
              <a:defRPr sz="1517"/>
            </a:lvl7pPr>
            <a:lvl8pPr marL="3466993" indent="0">
              <a:buNone/>
              <a:defRPr sz="1517"/>
            </a:lvl8pPr>
            <a:lvl9pPr marL="3962278" indent="0">
              <a:buNone/>
              <a:defRPr sz="1517"/>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68787A4-FB0B-4CE0-AD70-D4A5036DF3A8}" type="slidenum">
              <a:rPr lang="en-US" altLang="ja-JP"/>
              <a:pPr>
                <a:defRPr/>
              </a:pPr>
              <a:t>‹#›</a:t>
            </a:fld>
            <a:endParaRPr lang="en-US" altLang="ja-JP"/>
          </a:p>
        </p:txBody>
      </p:sp>
    </p:spTree>
    <p:extLst>
      <p:ext uri="{BB962C8B-B14F-4D97-AF65-F5344CB8AC3E}">
        <p14:creationId xmlns:p14="http://schemas.microsoft.com/office/powerpoint/2010/main" val="3958866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742950" y="1981200"/>
            <a:ext cx="4127500" cy="4114800"/>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981200"/>
            <a:ext cx="4127500" cy="4114800"/>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CDBC424-5621-4CFB-912D-DA5F839B9BB4}" type="slidenum">
              <a:rPr lang="en-US" altLang="ja-JP"/>
              <a:pPr>
                <a:defRPr/>
              </a:pPr>
              <a:t>‹#›</a:t>
            </a:fld>
            <a:endParaRPr lang="en-US" altLang="ja-JP"/>
          </a:p>
        </p:txBody>
      </p:sp>
    </p:spTree>
    <p:extLst>
      <p:ext uri="{BB962C8B-B14F-4D97-AF65-F5344CB8AC3E}">
        <p14:creationId xmlns:p14="http://schemas.microsoft.com/office/powerpoint/2010/main" val="131410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4F240CE-9A7B-4517-BA66-E202544C8A6D}" type="slidenum">
              <a:rPr lang="en-US" altLang="ja-JP"/>
              <a:pPr>
                <a:defRPr/>
              </a:pPr>
              <a:t>‹#›</a:t>
            </a:fld>
            <a:endParaRPr lang="en-US" altLang="ja-JP"/>
          </a:p>
        </p:txBody>
      </p:sp>
    </p:spTree>
    <p:extLst>
      <p:ext uri="{BB962C8B-B14F-4D97-AF65-F5344CB8AC3E}">
        <p14:creationId xmlns:p14="http://schemas.microsoft.com/office/powerpoint/2010/main" val="58920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C009F9B-2625-4BE0-BD61-6AC8C7171BDE}" type="slidenum">
              <a:rPr lang="en-US" altLang="ja-JP"/>
              <a:pPr>
                <a:defRPr/>
              </a:pPr>
              <a:t>‹#›</a:t>
            </a:fld>
            <a:endParaRPr lang="en-US" altLang="ja-JP"/>
          </a:p>
        </p:txBody>
      </p:sp>
    </p:spTree>
    <p:extLst>
      <p:ext uri="{BB962C8B-B14F-4D97-AF65-F5344CB8AC3E}">
        <p14:creationId xmlns:p14="http://schemas.microsoft.com/office/powerpoint/2010/main" val="351491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BF8A5B69-0597-47A8-A0AC-D9FF3DF3B102}" type="slidenum">
              <a:rPr lang="en-US" altLang="ja-JP"/>
              <a:pPr>
                <a:defRPr/>
              </a:pPr>
              <a:t>‹#›</a:t>
            </a:fld>
            <a:endParaRPr lang="en-US" altLang="ja-JP"/>
          </a:p>
        </p:txBody>
      </p:sp>
    </p:spTree>
    <p:extLst>
      <p:ext uri="{BB962C8B-B14F-4D97-AF65-F5344CB8AC3E}">
        <p14:creationId xmlns:p14="http://schemas.microsoft.com/office/powerpoint/2010/main" val="1940342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353A3C-BCB6-4F8D-BCB7-101E8F2F7D53}" type="slidenum">
              <a:rPr lang="en-US" altLang="ja-JP"/>
              <a:pPr>
                <a:defRPr/>
              </a:pPr>
              <a:t>‹#›</a:t>
            </a:fld>
            <a:endParaRPr lang="en-US" altLang="ja-JP"/>
          </a:p>
        </p:txBody>
      </p:sp>
    </p:spTree>
    <p:extLst>
      <p:ext uri="{BB962C8B-B14F-4D97-AF65-F5344CB8AC3E}">
        <p14:creationId xmlns:p14="http://schemas.microsoft.com/office/powerpoint/2010/main" val="3612679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AA09CE7-6C67-4FDD-A7FB-F856027E2666}" type="slidenum">
              <a:rPr lang="en-US" altLang="ja-JP"/>
              <a:pPr>
                <a:defRPr/>
              </a:pPr>
              <a:t>‹#›</a:t>
            </a:fld>
            <a:endParaRPr lang="en-US" altLang="ja-JP"/>
          </a:p>
        </p:txBody>
      </p:sp>
    </p:spTree>
    <p:extLst>
      <p:ext uri="{BB962C8B-B14F-4D97-AF65-F5344CB8AC3E}">
        <p14:creationId xmlns:p14="http://schemas.microsoft.com/office/powerpoint/2010/main" val="2184623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spcBef>
                <a:spcPct val="50000"/>
              </a:spcBef>
              <a:defRPr sz="1517">
                <a:latin typeface="Times New Roman"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ctr">
              <a:spcBef>
                <a:spcPct val="50000"/>
              </a:spcBef>
              <a:defRPr sz="1517">
                <a:latin typeface="Times New Roman"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algn="r">
              <a:spcBef>
                <a:spcPct val="50000"/>
              </a:spcBef>
              <a:defRPr sz="1517">
                <a:latin typeface="Times New Roman" charset="0"/>
                <a:ea typeface="ＭＳ Ｐゴシック" pitchFamily="50" charset="-128"/>
              </a:defRPr>
            </a:lvl1pPr>
          </a:lstStyle>
          <a:p>
            <a:pPr>
              <a:defRPr/>
            </a:pPr>
            <a:fld id="{721BC139-27DA-477A-BE53-C633884CCCC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767">
          <a:solidFill>
            <a:schemeClr val="tx2"/>
          </a:solidFill>
          <a:latin typeface="+mj-lt"/>
          <a:ea typeface="+mj-ea"/>
          <a:cs typeface="+mj-cs"/>
        </a:defRPr>
      </a:lvl1pPr>
      <a:lvl2pPr algn="ctr" rtl="0" eaLnBrk="0" fontAlgn="base" hangingPunct="0">
        <a:spcBef>
          <a:spcPct val="0"/>
        </a:spcBef>
        <a:spcAft>
          <a:spcPct val="0"/>
        </a:spcAft>
        <a:defRPr kumimoji="1" sz="4767">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767">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767">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767">
          <a:solidFill>
            <a:schemeClr val="tx2"/>
          </a:solidFill>
          <a:latin typeface="Times New Roman" charset="0"/>
          <a:ea typeface="ＭＳ Ｐゴシック" pitchFamily="50" charset="-128"/>
        </a:defRPr>
      </a:lvl5pPr>
      <a:lvl6pPr marL="495285" algn="ctr" rtl="0" fontAlgn="base">
        <a:spcBef>
          <a:spcPct val="0"/>
        </a:spcBef>
        <a:spcAft>
          <a:spcPct val="0"/>
        </a:spcAft>
        <a:defRPr kumimoji="1" sz="4767">
          <a:solidFill>
            <a:schemeClr val="tx2"/>
          </a:solidFill>
          <a:latin typeface="Times New Roman" charset="0"/>
          <a:ea typeface="ＭＳ Ｐゴシック" pitchFamily="50" charset="-128"/>
        </a:defRPr>
      </a:lvl6pPr>
      <a:lvl7pPr marL="990570" algn="ctr" rtl="0" fontAlgn="base">
        <a:spcBef>
          <a:spcPct val="0"/>
        </a:spcBef>
        <a:spcAft>
          <a:spcPct val="0"/>
        </a:spcAft>
        <a:defRPr kumimoji="1" sz="4767">
          <a:solidFill>
            <a:schemeClr val="tx2"/>
          </a:solidFill>
          <a:latin typeface="Times New Roman" charset="0"/>
          <a:ea typeface="ＭＳ Ｐゴシック" pitchFamily="50" charset="-128"/>
        </a:defRPr>
      </a:lvl7pPr>
      <a:lvl8pPr marL="1485854" algn="ctr" rtl="0" fontAlgn="base">
        <a:spcBef>
          <a:spcPct val="0"/>
        </a:spcBef>
        <a:spcAft>
          <a:spcPct val="0"/>
        </a:spcAft>
        <a:defRPr kumimoji="1" sz="4767">
          <a:solidFill>
            <a:schemeClr val="tx2"/>
          </a:solidFill>
          <a:latin typeface="Times New Roman" charset="0"/>
          <a:ea typeface="ＭＳ Ｐゴシック" pitchFamily="50" charset="-128"/>
        </a:defRPr>
      </a:lvl8pPr>
      <a:lvl9pPr marL="1981139" algn="ctr" rtl="0" fontAlgn="base">
        <a:spcBef>
          <a:spcPct val="0"/>
        </a:spcBef>
        <a:spcAft>
          <a:spcPct val="0"/>
        </a:spcAft>
        <a:defRPr kumimoji="1" sz="4767">
          <a:solidFill>
            <a:schemeClr val="tx2"/>
          </a:solidFill>
          <a:latin typeface="Times New Roman" charset="0"/>
          <a:ea typeface="ＭＳ Ｐゴシック" pitchFamily="50" charset="-128"/>
        </a:defRPr>
      </a:lvl9pPr>
    </p:titleStyle>
    <p:bodyStyle>
      <a:lvl1pPr marL="371464" indent="-371464" algn="l" rtl="0" eaLnBrk="0" fontAlgn="base" hangingPunct="0">
        <a:spcBef>
          <a:spcPct val="20000"/>
        </a:spcBef>
        <a:spcAft>
          <a:spcPct val="0"/>
        </a:spcAft>
        <a:buChar char="•"/>
        <a:defRPr kumimoji="1" sz="3467">
          <a:solidFill>
            <a:schemeClr val="tx1"/>
          </a:solidFill>
          <a:latin typeface="+mn-lt"/>
          <a:ea typeface="+mn-ea"/>
          <a:cs typeface="+mn-cs"/>
        </a:defRPr>
      </a:lvl1pPr>
      <a:lvl2pPr marL="804838" indent="-309553" algn="l" rtl="0" eaLnBrk="0" fontAlgn="base" hangingPunct="0">
        <a:spcBef>
          <a:spcPct val="20000"/>
        </a:spcBef>
        <a:spcAft>
          <a:spcPct val="0"/>
        </a:spcAft>
        <a:buChar char="–"/>
        <a:defRPr kumimoji="1" sz="3033">
          <a:solidFill>
            <a:schemeClr val="tx1"/>
          </a:solidFill>
          <a:latin typeface="+mn-lt"/>
          <a:ea typeface="+mn-ea"/>
        </a:defRPr>
      </a:lvl2pPr>
      <a:lvl3pPr marL="1238212" indent="-247642" algn="l" rtl="0" eaLnBrk="0" fontAlgn="base" hangingPunct="0">
        <a:spcBef>
          <a:spcPct val="20000"/>
        </a:spcBef>
        <a:spcAft>
          <a:spcPct val="0"/>
        </a:spcAft>
        <a:buChar char="•"/>
        <a:defRPr kumimoji="1" sz="2600">
          <a:solidFill>
            <a:schemeClr val="tx1"/>
          </a:solidFill>
          <a:latin typeface="+mn-lt"/>
          <a:ea typeface="+mn-ea"/>
        </a:defRPr>
      </a:lvl3pPr>
      <a:lvl4pPr marL="1733497" indent="-247642" algn="l" rtl="0" eaLnBrk="0" fontAlgn="base" hangingPunct="0">
        <a:spcBef>
          <a:spcPct val="20000"/>
        </a:spcBef>
        <a:spcAft>
          <a:spcPct val="0"/>
        </a:spcAft>
        <a:buChar char="–"/>
        <a:defRPr kumimoji="1" sz="2167">
          <a:solidFill>
            <a:schemeClr val="tx1"/>
          </a:solidFill>
          <a:latin typeface="+mn-lt"/>
          <a:ea typeface="+mn-ea"/>
        </a:defRPr>
      </a:lvl4pPr>
      <a:lvl5pPr marL="2228781" indent="-247642" algn="l" rtl="0" eaLnBrk="0" fontAlgn="base" hangingPunct="0">
        <a:spcBef>
          <a:spcPct val="20000"/>
        </a:spcBef>
        <a:spcAft>
          <a:spcPct val="0"/>
        </a:spcAft>
        <a:buChar char="»"/>
        <a:defRPr kumimoji="1" sz="2167">
          <a:solidFill>
            <a:schemeClr val="tx1"/>
          </a:solidFill>
          <a:latin typeface="+mn-lt"/>
          <a:ea typeface="+mn-ea"/>
        </a:defRPr>
      </a:lvl5pPr>
      <a:lvl6pPr marL="2724066" indent="-247642" algn="l" rtl="0" fontAlgn="base">
        <a:spcBef>
          <a:spcPct val="20000"/>
        </a:spcBef>
        <a:spcAft>
          <a:spcPct val="0"/>
        </a:spcAft>
        <a:buChar char="»"/>
        <a:defRPr kumimoji="1" sz="2167">
          <a:solidFill>
            <a:schemeClr val="tx1"/>
          </a:solidFill>
          <a:latin typeface="+mn-lt"/>
          <a:ea typeface="+mn-ea"/>
        </a:defRPr>
      </a:lvl6pPr>
      <a:lvl7pPr marL="3219351" indent="-247642" algn="l" rtl="0" fontAlgn="base">
        <a:spcBef>
          <a:spcPct val="20000"/>
        </a:spcBef>
        <a:spcAft>
          <a:spcPct val="0"/>
        </a:spcAft>
        <a:buChar char="»"/>
        <a:defRPr kumimoji="1" sz="2167">
          <a:solidFill>
            <a:schemeClr val="tx1"/>
          </a:solidFill>
          <a:latin typeface="+mn-lt"/>
          <a:ea typeface="+mn-ea"/>
        </a:defRPr>
      </a:lvl7pPr>
      <a:lvl8pPr marL="3714636" indent="-247642" algn="l" rtl="0" fontAlgn="base">
        <a:spcBef>
          <a:spcPct val="20000"/>
        </a:spcBef>
        <a:spcAft>
          <a:spcPct val="0"/>
        </a:spcAft>
        <a:buChar char="»"/>
        <a:defRPr kumimoji="1" sz="2167">
          <a:solidFill>
            <a:schemeClr val="tx1"/>
          </a:solidFill>
          <a:latin typeface="+mn-lt"/>
          <a:ea typeface="+mn-ea"/>
        </a:defRPr>
      </a:lvl8pPr>
      <a:lvl9pPr marL="4209920" indent="-247642" algn="l" rtl="0" fontAlgn="base">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62457" y="252031"/>
            <a:ext cx="9672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4333" dirty="0">
              <a:latin typeface="+mj-ea"/>
              <a:ea typeface="+mj-ea"/>
            </a:endParaRPr>
          </a:p>
        </p:txBody>
      </p:sp>
      <p:sp>
        <p:nvSpPr>
          <p:cNvPr id="2059" name="Text Box 13"/>
          <p:cNvSpPr txBox="1">
            <a:spLocks noChangeArrowheads="1"/>
          </p:cNvSpPr>
          <p:nvPr/>
        </p:nvSpPr>
        <p:spPr bwMode="auto">
          <a:xfrm>
            <a:off x="-15552" y="-54030"/>
            <a:ext cx="8007350" cy="32316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ja-JP" altLang="en-US" sz="1500" dirty="0">
                <a:latin typeface="+mj-ea"/>
                <a:ea typeface="+mj-ea"/>
              </a:rPr>
              <a:t>（下記を参照して選択せよ：</a:t>
            </a:r>
            <a:r>
              <a:rPr lang="en-US" altLang="ja-JP" sz="1500" dirty="0">
                <a:latin typeface="+mj-ea"/>
                <a:ea typeface="+mj-ea"/>
              </a:rPr>
              <a:t>FTS</a:t>
            </a:r>
            <a:r>
              <a:rPr lang="ja-JP" altLang="en-US" sz="1500" dirty="0">
                <a:latin typeface="+mj-ea"/>
                <a:ea typeface="+mj-ea"/>
              </a:rPr>
              <a:t>型・</a:t>
            </a:r>
            <a:r>
              <a:rPr lang="en-US" altLang="ja-JP" sz="1500" dirty="0">
                <a:latin typeface="+mj-ea"/>
                <a:ea typeface="+mj-ea"/>
              </a:rPr>
              <a:t>CDS</a:t>
            </a:r>
            <a:r>
              <a:rPr lang="ja-JP" altLang="en-US" sz="1500" dirty="0">
                <a:latin typeface="+mj-ea"/>
                <a:ea typeface="+mj-ea"/>
              </a:rPr>
              <a:t>型）</a:t>
            </a:r>
          </a:p>
        </p:txBody>
      </p:sp>
      <p:sp>
        <p:nvSpPr>
          <p:cNvPr id="2060" name="Text Box 14"/>
          <p:cNvSpPr txBox="1">
            <a:spLocks noChangeArrowheads="1"/>
          </p:cNvSpPr>
          <p:nvPr/>
        </p:nvSpPr>
        <p:spPr bwMode="auto">
          <a:xfrm>
            <a:off x="3440832" y="-46748"/>
            <a:ext cx="4870450" cy="32316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ja-JP" altLang="en-US" sz="1500" dirty="0">
                <a:latin typeface="+mj-ea"/>
                <a:ea typeface="+mj-ea"/>
              </a:rPr>
              <a:t>所属（指導教員名），学年，氏名</a:t>
            </a:r>
          </a:p>
        </p:txBody>
      </p:sp>
      <p:sp>
        <p:nvSpPr>
          <p:cNvPr id="2061" name="Rectangle 10"/>
          <p:cNvSpPr>
            <a:spLocks noChangeArrowheads="1"/>
          </p:cNvSpPr>
          <p:nvPr/>
        </p:nvSpPr>
        <p:spPr bwMode="auto">
          <a:xfrm>
            <a:off x="62457" y="1916832"/>
            <a:ext cx="9750009" cy="28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748" tIns="49875" rIns="99748" bIns="49875">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en-US" altLang="zh-TW" sz="2000" b="1" u="sng" dirty="0">
                <a:latin typeface="+mj-ea"/>
                <a:ea typeface="+mj-ea"/>
              </a:rPr>
              <a:t>A) </a:t>
            </a:r>
            <a:r>
              <a:rPr lang="zh-TW" altLang="en-US" sz="2000" b="1" u="sng" dirty="0">
                <a:latin typeface="+mj-ea"/>
                <a:ea typeface="+mj-ea"/>
              </a:rPr>
              <a:t>未来課題解決駆動型（ＦＴＳ型）</a:t>
            </a:r>
            <a:endParaRPr lang="en-US" altLang="ja-JP" sz="2000" b="1" u="sng" dirty="0">
              <a:latin typeface="+mj-ea"/>
              <a:ea typeface="+mj-ea"/>
            </a:endParaRPr>
          </a:p>
          <a:p>
            <a:pPr eaLnBrk="1" hangingPunct="1">
              <a:spcBef>
                <a:spcPct val="50000"/>
              </a:spcBef>
              <a:buFontTx/>
              <a:buNone/>
            </a:pPr>
            <a:r>
              <a:rPr lang="ja-JP" altLang="en-US" sz="2000" dirty="0">
                <a:latin typeface="+mj-ea"/>
                <a:ea typeface="+mj-ea"/>
              </a:rPr>
              <a:t>未来を予測して起こり得る社会的課題とともに，申請研究テーマがその社会的課題に対してどのような解決プロセスを提供する研究なのか，審査員に夢を述べよ．</a:t>
            </a:r>
            <a:endParaRPr lang="en-US" altLang="ja-JP" sz="2000" dirty="0">
              <a:latin typeface="+mj-ea"/>
              <a:ea typeface="+mj-ea"/>
            </a:endParaRPr>
          </a:p>
          <a:p>
            <a:pPr eaLnBrk="1" hangingPunct="1">
              <a:spcBef>
                <a:spcPct val="50000"/>
              </a:spcBef>
              <a:buFontTx/>
              <a:buNone/>
            </a:pPr>
            <a:endParaRPr lang="en-US" altLang="ja-JP" sz="2000" u="sng" dirty="0">
              <a:latin typeface="+mj-ea"/>
              <a:ea typeface="+mj-ea"/>
            </a:endParaRPr>
          </a:p>
          <a:p>
            <a:pPr eaLnBrk="1" hangingPunct="1">
              <a:spcBef>
                <a:spcPct val="50000"/>
              </a:spcBef>
              <a:buFontTx/>
              <a:buNone/>
            </a:pPr>
            <a:r>
              <a:rPr lang="en-US" altLang="ja-JP" sz="2000" b="1" u="sng" dirty="0">
                <a:latin typeface="+mj-ea"/>
                <a:ea typeface="+mj-ea"/>
              </a:rPr>
              <a:t>B)</a:t>
            </a:r>
            <a:r>
              <a:rPr lang="zh-TW" altLang="en-US" sz="2000" b="1" u="sng" dirty="0">
                <a:latin typeface="+mj-ea"/>
                <a:ea typeface="+mj-ea"/>
              </a:rPr>
              <a:t>好奇心駆動型（ＣＤＳ型）</a:t>
            </a:r>
            <a:endParaRPr lang="en-US" altLang="ja-JP" sz="2000" b="1" u="sng" dirty="0">
              <a:latin typeface="+mj-ea"/>
              <a:ea typeface="+mj-ea"/>
            </a:endParaRPr>
          </a:p>
          <a:p>
            <a:pPr eaLnBrk="1" hangingPunct="1">
              <a:spcBef>
                <a:spcPct val="50000"/>
              </a:spcBef>
              <a:buFontTx/>
              <a:buNone/>
            </a:pPr>
            <a:r>
              <a:rPr lang="ja-JP" altLang="en-US" sz="2000" dirty="0">
                <a:latin typeface="+mj-ea"/>
                <a:ea typeface="+mj-ea"/>
              </a:rPr>
              <a:t>申請研究テーマがどのような学術的な面白さがあるのか，また，博士課程ではどこまで　明らかにする（学術として探求する）のか，審査員がワクワクするよう説明せよ</a:t>
            </a:r>
            <a:endParaRPr lang="en-US" altLang="ja-JP" sz="2000" dirty="0">
              <a:latin typeface="+mj-ea"/>
              <a:ea typeface="+mj-ea"/>
            </a:endParaRPr>
          </a:p>
        </p:txBody>
      </p:sp>
      <p:sp>
        <p:nvSpPr>
          <p:cNvPr id="15" name="Line 2">
            <a:extLst>
              <a:ext uri="{FF2B5EF4-FFF2-40B4-BE49-F238E27FC236}">
                <a16:creationId xmlns:a16="http://schemas.microsoft.com/office/drawing/2014/main" id="{3624B146-E685-4BE6-80BA-E1632776B96C}"/>
              </a:ext>
            </a:extLst>
          </p:cNvPr>
          <p:cNvSpPr>
            <a:spLocks noChangeShapeType="1"/>
          </p:cNvSpPr>
          <p:nvPr/>
        </p:nvSpPr>
        <p:spPr bwMode="auto">
          <a:xfrm>
            <a:off x="62457" y="650471"/>
            <a:ext cx="9672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4333" dirty="0">
              <a:latin typeface="+mj-ea"/>
              <a:ea typeface="+mj-ea"/>
            </a:endParaRPr>
          </a:p>
        </p:txBody>
      </p:sp>
      <p:sp>
        <p:nvSpPr>
          <p:cNvPr id="2" name="テキスト ボックス 1">
            <a:extLst>
              <a:ext uri="{FF2B5EF4-FFF2-40B4-BE49-F238E27FC236}">
                <a16:creationId xmlns:a16="http://schemas.microsoft.com/office/drawing/2014/main" id="{A8616FF0-266D-4FD7-BE36-2D45B1B60C37}"/>
              </a:ext>
            </a:extLst>
          </p:cNvPr>
          <p:cNvSpPr txBox="1"/>
          <p:nvPr/>
        </p:nvSpPr>
        <p:spPr>
          <a:xfrm>
            <a:off x="0" y="872061"/>
            <a:ext cx="7359707" cy="646331"/>
          </a:xfrm>
          <a:prstGeom prst="rect">
            <a:avLst/>
          </a:prstGeom>
          <a:noFill/>
        </p:spPr>
        <p:txBody>
          <a:bodyPr wrap="none" rtlCol="0">
            <a:spAutoFit/>
          </a:bodyPr>
          <a:lstStyle/>
          <a:p>
            <a:r>
              <a:rPr lang="ja-JP" altLang="en-US" sz="1800" dirty="0">
                <a:latin typeface="+mj-ea"/>
                <a:ea typeface="+mj-ea"/>
              </a:rPr>
              <a:t>申請する研究型を以下から</a:t>
            </a:r>
            <a:r>
              <a:rPr lang="en-US" altLang="ja-JP" sz="1800" dirty="0">
                <a:latin typeface="+mj-ea"/>
                <a:ea typeface="+mj-ea"/>
              </a:rPr>
              <a:t>1</a:t>
            </a:r>
            <a:r>
              <a:rPr lang="ja-JP" altLang="en-US" sz="1800" dirty="0">
                <a:latin typeface="+mj-ea"/>
                <a:ea typeface="+mj-ea"/>
              </a:rPr>
              <a:t>つ選び，下記に従って</a:t>
            </a:r>
            <a:r>
              <a:rPr lang="en-US" altLang="ja-JP" sz="1800" dirty="0">
                <a:latin typeface="+mj-ea"/>
                <a:ea typeface="+mj-ea"/>
              </a:rPr>
              <a:t>1</a:t>
            </a:r>
            <a:r>
              <a:rPr lang="ja-JP" altLang="en-US" sz="1800" dirty="0">
                <a:latin typeface="+mj-ea"/>
                <a:ea typeface="+mj-ea"/>
              </a:rPr>
              <a:t>枚以内に記述せよ．</a:t>
            </a:r>
            <a:endParaRPr lang="en-US" altLang="ja-JP" sz="1800" dirty="0">
              <a:latin typeface="+mj-ea"/>
              <a:ea typeface="+mj-ea"/>
            </a:endParaRPr>
          </a:p>
          <a:p>
            <a:r>
              <a:rPr kumimoji="1" lang="ja-JP" altLang="en-US" sz="1800" dirty="0">
                <a:latin typeface="+mj-ea"/>
                <a:ea typeface="+mj-ea"/>
              </a:rPr>
              <a:t>なお，例を参考に，図表を用いるなどして簡潔にわかりやすく記述せよ．</a:t>
            </a:r>
          </a:p>
        </p:txBody>
      </p:sp>
      <p:sp>
        <p:nvSpPr>
          <p:cNvPr id="16" name="テキスト ボックス 15">
            <a:extLst>
              <a:ext uri="{FF2B5EF4-FFF2-40B4-BE49-F238E27FC236}">
                <a16:creationId xmlns:a16="http://schemas.microsoft.com/office/drawing/2014/main" id="{1324D531-3A9F-4707-B30E-35519734AEED}"/>
              </a:ext>
            </a:extLst>
          </p:cNvPr>
          <p:cNvSpPr txBox="1"/>
          <p:nvPr/>
        </p:nvSpPr>
        <p:spPr>
          <a:xfrm>
            <a:off x="1827" y="237722"/>
            <a:ext cx="4984954" cy="461665"/>
          </a:xfrm>
          <a:prstGeom prst="rect">
            <a:avLst/>
          </a:prstGeom>
          <a:noFill/>
        </p:spPr>
        <p:txBody>
          <a:bodyPr wrap="square">
            <a:spAutoFit/>
          </a:bodyPr>
          <a:lstStyle/>
          <a:p>
            <a:r>
              <a:rPr lang="zh-TW" altLang="en-US" sz="2400" dirty="0"/>
              <a:t>研究題目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78937" y="349991"/>
            <a:ext cx="9756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800" dirty="0">
              <a:latin typeface="+mj-ea"/>
              <a:ea typeface="+mj-ea"/>
            </a:endParaRPr>
          </a:p>
        </p:txBody>
      </p:sp>
      <p:sp>
        <p:nvSpPr>
          <p:cNvPr id="2059" name="Text Box 13"/>
          <p:cNvSpPr txBox="1">
            <a:spLocks noChangeArrowheads="1"/>
          </p:cNvSpPr>
          <p:nvPr/>
        </p:nvSpPr>
        <p:spPr bwMode="auto">
          <a:xfrm>
            <a:off x="-31103" y="1820"/>
            <a:ext cx="7360367" cy="369332"/>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None/>
            </a:pPr>
            <a:r>
              <a:rPr lang="en-US" altLang="ja-JP" sz="1800" dirty="0">
                <a:latin typeface="Arial" panose="020B0604020202020204" pitchFamily="34" charset="0"/>
                <a:ea typeface="+mj-ea"/>
                <a:cs typeface="Arial" panose="020B0604020202020204" pitchFamily="34" charset="0"/>
              </a:rPr>
              <a:t>Choose</a:t>
            </a:r>
            <a:r>
              <a:rPr lang="en-GB" altLang="ja-JP" sz="1800" dirty="0">
                <a:latin typeface="Arial" panose="020B0604020202020204" pitchFamily="34" charset="0"/>
                <a:ea typeface="+mj-ea"/>
                <a:cs typeface="Arial" panose="020B0604020202020204" pitchFamily="34" charset="0"/>
              </a:rPr>
              <a:t> either one: A) </a:t>
            </a:r>
            <a:r>
              <a:rPr lang="en-US" altLang="ja-JP" sz="1800" dirty="0">
                <a:latin typeface="Arial" panose="020B0604020202020204" pitchFamily="34" charset="0"/>
                <a:ea typeface="+mj-ea"/>
                <a:cs typeface="Arial" panose="020B0604020202020204" pitchFamily="34" charset="0"/>
              </a:rPr>
              <a:t>FTS-style or B) CDS-style / Name &amp; Surname</a:t>
            </a:r>
            <a:endParaRPr lang="ja-JP" altLang="en-US" sz="1800" dirty="0">
              <a:latin typeface="Arial" panose="020B0604020202020204" pitchFamily="34" charset="0"/>
              <a:ea typeface="+mj-ea"/>
              <a:cs typeface="Arial" panose="020B0604020202020204" pitchFamily="34" charset="0"/>
            </a:endParaRPr>
          </a:p>
        </p:txBody>
      </p:sp>
      <p:sp>
        <p:nvSpPr>
          <p:cNvPr id="2060" name="Text Box 14"/>
          <p:cNvSpPr txBox="1">
            <a:spLocks noChangeArrowheads="1"/>
          </p:cNvSpPr>
          <p:nvPr/>
        </p:nvSpPr>
        <p:spPr bwMode="auto">
          <a:xfrm>
            <a:off x="-31103" y="306608"/>
            <a:ext cx="6568279" cy="369332"/>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en-US" altLang="ja-JP" sz="1800" dirty="0">
                <a:latin typeface="Arial" panose="020B0604020202020204" pitchFamily="34" charset="0"/>
                <a:ea typeface="+mj-ea"/>
                <a:cs typeface="Arial" panose="020B0604020202020204" pitchFamily="34" charset="0"/>
              </a:rPr>
              <a:t>Current affiliation (Supervisor’s name), Academic year </a:t>
            </a:r>
            <a:endParaRPr lang="ja-JP" altLang="en-US" sz="1800" dirty="0">
              <a:latin typeface="Arial" panose="020B0604020202020204" pitchFamily="34" charset="0"/>
              <a:ea typeface="+mj-ea"/>
              <a:cs typeface="Arial" panose="020B0604020202020204" pitchFamily="34" charset="0"/>
            </a:endParaRPr>
          </a:p>
        </p:txBody>
      </p:sp>
      <p:sp>
        <p:nvSpPr>
          <p:cNvPr id="2061" name="Rectangle 10"/>
          <p:cNvSpPr>
            <a:spLocks noChangeArrowheads="1"/>
          </p:cNvSpPr>
          <p:nvPr/>
        </p:nvSpPr>
        <p:spPr bwMode="auto">
          <a:xfrm>
            <a:off x="83947" y="1378148"/>
            <a:ext cx="9793088" cy="4532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748" tIns="49875" rIns="99748" bIns="49875">
            <a:spAutoFit/>
          </a:bodyPr>
          <a:lstStyle>
            <a:lvl1pPr eaLnBrk="0" hangingPunct="0">
              <a:spcBef>
                <a:spcPct val="20000"/>
              </a:spcBef>
              <a:buChar char="•"/>
              <a:defRPr kumimoji="1" sz="3200">
                <a:solidFill>
                  <a:schemeClr val="tx1"/>
                </a:solidFill>
                <a:latin typeface="Times New Roman" pitchFamily="18" charset="0"/>
                <a:ea typeface="ＭＳ Ｐゴシック"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en-US" altLang="ja-JP" sz="1800" dirty="0">
                <a:latin typeface="Arial" panose="020B0604020202020204" pitchFamily="34" charset="0"/>
                <a:ea typeface="+mj-ea"/>
                <a:cs typeface="Arial" panose="020B0604020202020204" pitchFamily="34" charset="0"/>
              </a:rPr>
              <a:t>Please provide a one-page summary of what you will do in your doctoral program, based on the research style you have chosen from the followings.</a:t>
            </a:r>
          </a:p>
          <a:p>
            <a:pPr eaLnBrk="1" hangingPunct="1">
              <a:spcBef>
                <a:spcPct val="50000"/>
              </a:spcBef>
              <a:buFontTx/>
              <a:buNone/>
            </a:pPr>
            <a:r>
              <a:rPr lang="en-US" altLang="ja-JP" sz="1800" u="sng" dirty="0">
                <a:latin typeface="Arial" panose="020B0604020202020204" pitchFamily="34" charset="0"/>
                <a:ea typeface="+mj-ea"/>
                <a:cs typeface="Arial" panose="020B0604020202020204" pitchFamily="34" charset="0"/>
              </a:rPr>
              <a:t>You can use figures and tables to make your descriptions clear. Please see an example.</a:t>
            </a:r>
            <a:endParaRPr lang="en-US" altLang="ja-JP" sz="1800" dirty="0">
              <a:latin typeface="Arial" panose="020B0604020202020204" pitchFamily="34" charset="0"/>
              <a:ea typeface="+mj-ea"/>
              <a:cs typeface="Arial" panose="020B0604020202020204" pitchFamily="34" charset="0"/>
            </a:endParaRPr>
          </a:p>
          <a:p>
            <a:pPr eaLnBrk="1" hangingPunct="1">
              <a:spcBef>
                <a:spcPct val="50000"/>
              </a:spcBef>
              <a:buFontTx/>
              <a:buNone/>
            </a:pPr>
            <a:endParaRPr lang="en-US" altLang="ja-JP" sz="1800" dirty="0">
              <a:latin typeface="Arial" panose="020B0604020202020204" pitchFamily="34" charset="0"/>
              <a:ea typeface="+mj-ea"/>
              <a:cs typeface="Arial" panose="020B0604020202020204" pitchFamily="34" charset="0"/>
            </a:endParaRPr>
          </a:p>
          <a:p>
            <a:pPr eaLnBrk="1" hangingPunct="1">
              <a:spcBef>
                <a:spcPct val="50000"/>
              </a:spcBef>
              <a:buFontTx/>
              <a:buNone/>
            </a:pPr>
            <a:r>
              <a:rPr lang="en-US" altLang="zh-TW" sz="1800" b="1" u="sng" dirty="0">
                <a:latin typeface="Arial" panose="020B0604020202020204" pitchFamily="34" charset="0"/>
                <a:ea typeface="+mj-ea"/>
                <a:cs typeface="Arial" panose="020B0604020202020204" pitchFamily="34" charset="0"/>
              </a:rPr>
              <a:t>A) Future Technology &amp; Science-style (FTS)</a:t>
            </a:r>
            <a:endParaRPr lang="en-US" altLang="ja-JP" sz="1800" b="1" u="sng" dirty="0">
              <a:latin typeface="Arial" panose="020B0604020202020204" pitchFamily="34" charset="0"/>
              <a:ea typeface="+mj-ea"/>
              <a:cs typeface="Arial" panose="020B0604020202020204" pitchFamily="34" charset="0"/>
            </a:endParaRPr>
          </a:p>
          <a:p>
            <a:pPr eaLnBrk="1" hangingPunct="1">
              <a:spcBef>
                <a:spcPct val="50000"/>
              </a:spcBef>
              <a:buFontTx/>
              <a:buNone/>
            </a:pPr>
            <a:r>
              <a:rPr lang="en-US" altLang="ja-JP" sz="1800" dirty="0">
                <a:latin typeface="Arial" panose="020B0604020202020204" pitchFamily="34" charset="0"/>
                <a:ea typeface="+mj-ea"/>
                <a:cs typeface="Arial" panose="020B0604020202020204" pitchFamily="34" charset="0"/>
              </a:rPr>
              <a:t>Tell your dream about how your research topics will provide solution processes to potential social problems that will occur in the future.</a:t>
            </a:r>
          </a:p>
          <a:p>
            <a:pPr eaLnBrk="1" hangingPunct="1">
              <a:spcBef>
                <a:spcPct val="50000"/>
              </a:spcBef>
              <a:buFontTx/>
              <a:buNone/>
            </a:pPr>
            <a:endParaRPr lang="en-US" altLang="ja-JP" sz="1800" u="sng" dirty="0">
              <a:latin typeface="Arial" panose="020B0604020202020204" pitchFamily="34" charset="0"/>
              <a:ea typeface="+mj-ea"/>
              <a:cs typeface="Arial" panose="020B0604020202020204" pitchFamily="34" charset="0"/>
            </a:endParaRPr>
          </a:p>
          <a:p>
            <a:pPr eaLnBrk="1" hangingPunct="1">
              <a:spcBef>
                <a:spcPct val="50000"/>
              </a:spcBef>
              <a:buFontTx/>
              <a:buNone/>
            </a:pPr>
            <a:r>
              <a:rPr lang="en-US" altLang="ja-JP" sz="1800" b="1" u="sng" dirty="0">
                <a:latin typeface="Arial" panose="020B0604020202020204" pitchFamily="34" charset="0"/>
                <a:ea typeface="+mj-ea"/>
                <a:cs typeface="Arial" panose="020B0604020202020204" pitchFamily="34" charset="0"/>
              </a:rPr>
              <a:t>B) Curiosity-Driven Science-style (CDS)</a:t>
            </a:r>
          </a:p>
          <a:p>
            <a:pPr eaLnBrk="1" hangingPunct="1">
              <a:spcBef>
                <a:spcPct val="50000"/>
              </a:spcBef>
              <a:buNone/>
            </a:pPr>
            <a:r>
              <a:rPr lang="en-US" altLang="ja-JP" sz="1800" dirty="0">
                <a:latin typeface="Arial" panose="020B0604020202020204" pitchFamily="34" charset="0"/>
                <a:ea typeface="+mj-ea"/>
                <a:cs typeface="Arial" panose="020B0604020202020204" pitchFamily="34" charset="0"/>
              </a:rPr>
              <a:t>Explain how your research topics is academically attractive and what you will explore in your doctoral course.</a:t>
            </a:r>
          </a:p>
          <a:p>
            <a:pPr eaLnBrk="1" hangingPunct="1">
              <a:spcBef>
                <a:spcPct val="50000"/>
              </a:spcBef>
              <a:buNone/>
            </a:pPr>
            <a:endParaRPr lang="en-US" altLang="ja-JP" sz="1800" i="1" u="sng" dirty="0">
              <a:latin typeface="Arial" panose="020B0604020202020204" pitchFamily="34" charset="0"/>
              <a:ea typeface="+mj-ea"/>
              <a:cs typeface="Arial" panose="020B0604020202020204" pitchFamily="34" charset="0"/>
            </a:endParaRPr>
          </a:p>
        </p:txBody>
      </p:sp>
      <p:sp>
        <p:nvSpPr>
          <p:cNvPr id="15" name="Line 2">
            <a:extLst>
              <a:ext uri="{FF2B5EF4-FFF2-40B4-BE49-F238E27FC236}">
                <a16:creationId xmlns:a16="http://schemas.microsoft.com/office/drawing/2014/main" id="{3624B146-E685-4BE6-80BA-E1632776B96C}"/>
              </a:ext>
            </a:extLst>
          </p:cNvPr>
          <p:cNvSpPr>
            <a:spLocks noChangeShapeType="1"/>
          </p:cNvSpPr>
          <p:nvPr/>
        </p:nvSpPr>
        <p:spPr bwMode="auto">
          <a:xfrm>
            <a:off x="78937" y="649144"/>
            <a:ext cx="9756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800" dirty="0">
              <a:latin typeface="+mj-ea"/>
              <a:ea typeface="+mj-ea"/>
            </a:endParaRPr>
          </a:p>
        </p:txBody>
      </p:sp>
      <p:sp>
        <p:nvSpPr>
          <p:cNvPr id="7" name="Line 2">
            <a:extLst>
              <a:ext uri="{FF2B5EF4-FFF2-40B4-BE49-F238E27FC236}">
                <a16:creationId xmlns:a16="http://schemas.microsoft.com/office/drawing/2014/main" id="{4F71C090-F4FC-48AC-ABAC-8C42C0E12753}"/>
              </a:ext>
            </a:extLst>
          </p:cNvPr>
          <p:cNvSpPr>
            <a:spLocks noChangeShapeType="1"/>
          </p:cNvSpPr>
          <p:nvPr/>
        </p:nvSpPr>
        <p:spPr bwMode="auto">
          <a:xfrm>
            <a:off x="75000" y="948296"/>
            <a:ext cx="9756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800" dirty="0">
              <a:latin typeface="+mj-ea"/>
              <a:ea typeface="+mj-ea"/>
            </a:endParaRPr>
          </a:p>
        </p:txBody>
      </p:sp>
      <p:sp>
        <p:nvSpPr>
          <p:cNvPr id="2" name="テキスト ボックス 1">
            <a:extLst>
              <a:ext uri="{FF2B5EF4-FFF2-40B4-BE49-F238E27FC236}">
                <a16:creationId xmlns:a16="http://schemas.microsoft.com/office/drawing/2014/main" id="{B1B94020-EF83-47CA-9EC0-101AAADC4318}"/>
              </a:ext>
            </a:extLst>
          </p:cNvPr>
          <p:cNvSpPr txBox="1"/>
          <p:nvPr/>
        </p:nvSpPr>
        <p:spPr>
          <a:xfrm>
            <a:off x="-31103" y="611396"/>
            <a:ext cx="2035814" cy="369332"/>
          </a:xfrm>
          <a:prstGeom prst="rect">
            <a:avLst/>
          </a:prstGeom>
          <a:noFill/>
        </p:spPr>
        <p:txBody>
          <a:bodyPr wrap="none" rtlCol="0">
            <a:spAutoFit/>
          </a:bodyPr>
          <a:lstStyle/>
          <a:p>
            <a:r>
              <a:rPr kumimoji="1" lang="en-US" altLang="ja-JP" sz="1800" dirty="0">
                <a:latin typeface="Arial" panose="020B0604020202020204" pitchFamily="34" charset="0"/>
                <a:cs typeface="Arial" panose="020B0604020202020204" pitchFamily="34" charset="0"/>
              </a:rPr>
              <a:t>Your research title</a:t>
            </a:r>
            <a:endParaRPr kumimoji="1" lang="ja-JP" alt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7274268"/>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4000" b="0" i="0" u="none" strike="noStrike" cap="none" normalizeH="0" baseline="0" smtClean="0">
            <a:ln>
              <a:noFill/>
            </a:ln>
            <a:solidFill>
              <a:schemeClr val="tx1"/>
            </a:solidFill>
            <a:effectLst/>
            <a:latin typeface="Times New Roman" charset="0"/>
            <a:ea typeface="ＭＳ Ｐゴシック" pitchFamily="50" charset="-128"/>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4000" b="0" i="0" u="none" strike="noStrike" cap="none" normalizeH="0" baseline="0" smtClean="0">
            <a:ln>
              <a:noFill/>
            </a:ln>
            <a:solidFill>
              <a:schemeClr val="tx1"/>
            </a:solidFill>
            <a:effectLst/>
            <a:latin typeface="Times New Roman"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293</Words>
  <Application>Microsoft Office PowerPoint</Application>
  <PresentationFormat>A4 210 x 297 mm</PresentationFormat>
  <Paragraphs>23</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ＭＳ Ｐ明朝</vt:lpstr>
      <vt:lpstr>Arial</vt:lpstr>
      <vt:lpstr>Times New Roman</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2021-12-06T09:30:46Z</dcterms:created>
  <dcterms:modified xsi:type="dcterms:W3CDTF">2021-12-08T07:20:13Z</dcterms:modified>
</cp:coreProperties>
</file>