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6858000" cy="9906000" type="A4"/>
  <p:notesSz cx="6888163" cy="100187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317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514440" y="3077280"/>
            <a:ext cx="5829120" cy="2122920"/>
          </a:xfrm>
          <a:prstGeom prst="rect">
            <a:avLst/>
          </a:prstGeom>
        </p:spPr>
        <p:txBody>
          <a:bodyPr lIns="0" tIns="0" rIns="0" bIns="0" anchor="ctr">
            <a:spAutoFit/>
          </a:bodyPr>
          <a:lstStyle/>
          <a:p>
            <a:endParaRPr lang="ja-JP" sz="1800" b="0" strike="noStrike" spc="-1">
              <a:solidFill>
                <a:srgbClr val="000000"/>
              </a:solidFill>
              <a:latin typeface="Calibri"/>
            </a:endParaRPr>
          </a:p>
        </p:txBody>
      </p:sp>
      <p:sp>
        <p:nvSpPr>
          <p:cNvPr id="26" name="PlaceHolder 2"/>
          <p:cNvSpPr>
            <a:spLocks noGrp="1"/>
          </p:cNvSpPr>
          <p:nvPr>
            <p:ph type="body"/>
          </p:nvPr>
        </p:nvSpPr>
        <p:spPr>
          <a:xfrm>
            <a:off x="342720" y="2317680"/>
            <a:ext cx="6171840" cy="2739960"/>
          </a:xfrm>
          <a:prstGeom prst="rect">
            <a:avLst/>
          </a:prstGeom>
        </p:spPr>
        <p:txBody>
          <a:bodyPr lIns="0" tIns="0" rIns="0" bIns="0">
            <a:normAutofit/>
          </a:bodyPr>
          <a:lstStyle/>
          <a:p>
            <a:endParaRPr lang="ja-JP" sz="3200" b="0" strike="noStrike" spc="-1">
              <a:solidFill>
                <a:srgbClr val="000000"/>
              </a:solidFill>
              <a:latin typeface="Calibri"/>
            </a:endParaRPr>
          </a:p>
        </p:txBody>
      </p:sp>
      <p:sp>
        <p:nvSpPr>
          <p:cNvPr id="27" name="PlaceHolder 3"/>
          <p:cNvSpPr>
            <a:spLocks noGrp="1"/>
          </p:cNvSpPr>
          <p:nvPr>
            <p:ph type="body"/>
          </p:nvPr>
        </p:nvSpPr>
        <p:spPr>
          <a:xfrm>
            <a:off x="342720" y="5318280"/>
            <a:ext cx="6171840" cy="2739960"/>
          </a:xfrm>
          <a:prstGeom prst="rect">
            <a:avLst/>
          </a:prstGeom>
        </p:spPr>
        <p:txBody>
          <a:bodyPr lIns="0" tIns="0" rIns="0" bIns="0">
            <a:normAutofit/>
          </a:bodyPr>
          <a:lstStyle/>
          <a:p>
            <a:endParaRPr lang="ja-JP" sz="32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514440" y="3077280"/>
            <a:ext cx="5829120" cy="2122920"/>
          </a:xfrm>
          <a:prstGeom prst="rect">
            <a:avLst/>
          </a:prstGeom>
        </p:spPr>
        <p:txBody>
          <a:bodyPr lIns="0" tIns="0" rIns="0" bIns="0" anchor="ctr">
            <a:spAutoFit/>
          </a:bodyPr>
          <a:lstStyle/>
          <a:p>
            <a:endParaRPr lang="ja-JP" sz="1800" b="0" strike="noStrike" spc="-1">
              <a:solidFill>
                <a:srgbClr val="000000"/>
              </a:solidFill>
              <a:latin typeface="Calibri"/>
            </a:endParaRPr>
          </a:p>
        </p:txBody>
      </p:sp>
      <p:sp>
        <p:nvSpPr>
          <p:cNvPr id="29" name="PlaceHolder 2"/>
          <p:cNvSpPr>
            <a:spLocks noGrp="1"/>
          </p:cNvSpPr>
          <p:nvPr>
            <p:ph type="body"/>
          </p:nvPr>
        </p:nvSpPr>
        <p:spPr>
          <a:xfrm>
            <a:off x="342720" y="2317680"/>
            <a:ext cx="3011760" cy="2739960"/>
          </a:xfrm>
          <a:prstGeom prst="rect">
            <a:avLst/>
          </a:prstGeom>
        </p:spPr>
        <p:txBody>
          <a:bodyPr lIns="0" tIns="0" rIns="0" bIns="0">
            <a:normAutofit/>
          </a:bodyPr>
          <a:lstStyle/>
          <a:p>
            <a:endParaRPr lang="ja-JP" sz="3200" b="0" strike="noStrike" spc="-1">
              <a:solidFill>
                <a:srgbClr val="000000"/>
              </a:solidFill>
              <a:latin typeface="Calibri"/>
            </a:endParaRPr>
          </a:p>
        </p:txBody>
      </p:sp>
      <p:sp>
        <p:nvSpPr>
          <p:cNvPr id="30" name="PlaceHolder 3"/>
          <p:cNvSpPr>
            <a:spLocks noGrp="1"/>
          </p:cNvSpPr>
          <p:nvPr>
            <p:ph type="body"/>
          </p:nvPr>
        </p:nvSpPr>
        <p:spPr>
          <a:xfrm>
            <a:off x="3505320" y="2317680"/>
            <a:ext cx="3011760" cy="2739960"/>
          </a:xfrm>
          <a:prstGeom prst="rect">
            <a:avLst/>
          </a:prstGeom>
        </p:spPr>
        <p:txBody>
          <a:bodyPr lIns="0" tIns="0" rIns="0" bIns="0">
            <a:normAutofit/>
          </a:bodyPr>
          <a:lstStyle/>
          <a:p>
            <a:endParaRPr lang="ja-JP" sz="3200" b="0" strike="noStrike" spc="-1">
              <a:solidFill>
                <a:srgbClr val="000000"/>
              </a:solidFill>
              <a:latin typeface="Calibri"/>
            </a:endParaRPr>
          </a:p>
        </p:txBody>
      </p:sp>
      <p:sp>
        <p:nvSpPr>
          <p:cNvPr id="31" name="PlaceHolder 4"/>
          <p:cNvSpPr>
            <a:spLocks noGrp="1"/>
          </p:cNvSpPr>
          <p:nvPr>
            <p:ph type="body"/>
          </p:nvPr>
        </p:nvSpPr>
        <p:spPr>
          <a:xfrm>
            <a:off x="342720" y="5318280"/>
            <a:ext cx="3011760" cy="2739960"/>
          </a:xfrm>
          <a:prstGeom prst="rect">
            <a:avLst/>
          </a:prstGeom>
        </p:spPr>
        <p:txBody>
          <a:bodyPr lIns="0" tIns="0" rIns="0" bIns="0">
            <a:normAutofit/>
          </a:bodyPr>
          <a:lstStyle/>
          <a:p>
            <a:endParaRPr lang="ja-JP" sz="3200" b="0" strike="noStrike" spc="-1">
              <a:solidFill>
                <a:srgbClr val="000000"/>
              </a:solidFill>
              <a:latin typeface="Calibri"/>
            </a:endParaRPr>
          </a:p>
        </p:txBody>
      </p:sp>
      <p:sp>
        <p:nvSpPr>
          <p:cNvPr id="32" name="PlaceHolder 5"/>
          <p:cNvSpPr>
            <a:spLocks noGrp="1"/>
          </p:cNvSpPr>
          <p:nvPr>
            <p:ph type="body"/>
          </p:nvPr>
        </p:nvSpPr>
        <p:spPr>
          <a:xfrm>
            <a:off x="3505320" y="5318280"/>
            <a:ext cx="3011760" cy="2739960"/>
          </a:xfrm>
          <a:prstGeom prst="rect">
            <a:avLst/>
          </a:prstGeom>
        </p:spPr>
        <p:txBody>
          <a:bodyPr lIns="0" tIns="0" rIns="0" bIns="0">
            <a:normAutofit/>
          </a:bodyPr>
          <a:lstStyle/>
          <a:p>
            <a:endParaRPr lang="ja-JP" sz="32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514440" y="3077280"/>
            <a:ext cx="5829120" cy="2122920"/>
          </a:xfrm>
          <a:prstGeom prst="rect">
            <a:avLst/>
          </a:prstGeom>
        </p:spPr>
        <p:txBody>
          <a:bodyPr lIns="0" tIns="0" rIns="0" bIns="0" anchor="ctr">
            <a:spAutoFit/>
          </a:bodyPr>
          <a:lstStyle/>
          <a:p>
            <a:endParaRPr lang="ja-JP" sz="1800" b="0" strike="noStrike" spc="-1">
              <a:solidFill>
                <a:srgbClr val="000000"/>
              </a:solidFill>
              <a:latin typeface="Calibri"/>
            </a:endParaRPr>
          </a:p>
        </p:txBody>
      </p:sp>
      <p:sp>
        <p:nvSpPr>
          <p:cNvPr id="34" name="PlaceHolder 2"/>
          <p:cNvSpPr>
            <a:spLocks noGrp="1"/>
          </p:cNvSpPr>
          <p:nvPr>
            <p:ph type="body"/>
          </p:nvPr>
        </p:nvSpPr>
        <p:spPr>
          <a:xfrm>
            <a:off x="342720" y="2317680"/>
            <a:ext cx="1987200" cy="2739960"/>
          </a:xfrm>
          <a:prstGeom prst="rect">
            <a:avLst/>
          </a:prstGeom>
        </p:spPr>
        <p:txBody>
          <a:bodyPr lIns="0" tIns="0" rIns="0" bIns="0">
            <a:normAutofit/>
          </a:bodyPr>
          <a:lstStyle/>
          <a:p>
            <a:endParaRPr lang="ja-JP" sz="3200" b="0" strike="noStrike" spc="-1">
              <a:solidFill>
                <a:srgbClr val="000000"/>
              </a:solidFill>
              <a:latin typeface="Calibri"/>
            </a:endParaRPr>
          </a:p>
        </p:txBody>
      </p:sp>
      <p:sp>
        <p:nvSpPr>
          <p:cNvPr id="35" name="PlaceHolder 3"/>
          <p:cNvSpPr>
            <a:spLocks noGrp="1"/>
          </p:cNvSpPr>
          <p:nvPr>
            <p:ph type="body"/>
          </p:nvPr>
        </p:nvSpPr>
        <p:spPr>
          <a:xfrm>
            <a:off x="2429640" y="2317680"/>
            <a:ext cx="1987200" cy="2739960"/>
          </a:xfrm>
          <a:prstGeom prst="rect">
            <a:avLst/>
          </a:prstGeom>
        </p:spPr>
        <p:txBody>
          <a:bodyPr lIns="0" tIns="0" rIns="0" bIns="0">
            <a:normAutofit/>
          </a:bodyPr>
          <a:lstStyle/>
          <a:p>
            <a:endParaRPr lang="ja-JP" sz="3200" b="0" strike="noStrike" spc="-1">
              <a:solidFill>
                <a:srgbClr val="000000"/>
              </a:solidFill>
              <a:latin typeface="Calibri"/>
            </a:endParaRPr>
          </a:p>
        </p:txBody>
      </p:sp>
      <p:sp>
        <p:nvSpPr>
          <p:cNvPr id="36" name="PlaceHolder 4"/>
          <p:cNvSpPr>
            <a:spLocks noGrp="1"/>
          </p:cNvSpPr>
          <p:nvPr>
            <p:ph type="body"/>
          </p:nvPr>
        </p:nvSpPr>
        <p:spPr>
          <a:xfrm>
            <a:off x="4516560" y="2317680"/>
            <a:ext cx="1987200" cy="2739960"/>
          </a:xfrm>
          <a:prstGeom prst="rect">
            <a:avLst/>
          </a:prstGeom>
        </p:spPr>
        <p:txBody>
          <a:bodyPr lIns="0" tIns="0" rIns="0" bIns="0">
            <a:normAutofit/>
          </a:bodyPr>
          <a:lstStyle/>
          <a:p>
            <a:endParaRPr lang="ja-JP" sz="3200" b="0" strike="noStrike" spc="-1">
              <a:solidFill>
                <a:srgbClr val="000000"/>
              </a:solidFill>
              <a:latin typeface="Calibri"/>
            </a:endParaRPr>
          </a:p>
        </p:txBody>
      </p:sp>
      <p:sp>
        <p:nvSpPr>
          <p:cNvPr id="37" name="PlaceHolder 5"/>
          <p:cNvSpPr>
            <a:spLocks noGrp="1"/>
          </p:cNvSpPr>
          <p:nvPr>
            <p:ph type="body"/>
          </p:nvPr>
        </p:nvSpPr>
        <p:spPr>
          <a:xfrm>
            <a:off x="342720" y="5318280"/>
            <a:ext cx="1987200" cy="2739960"/>
          </a:xfrm>
          <a:prstGeom prst="rect">
            <a:avLst/>
          </a:prstGeom>
        </p:spPr>
        <p:txBody>
          <a:bodyPr lIns="0" tIns="0" rIns="0" bIns="0">
            <a:normAutofit/>
          </a:bodyPr>
          <a:lstStyle/>
          <a:p>
            <a:endParaRPr lang="ja-JP" sz="3200" b="0" strike="noStrike" spc="-1">
              <a:solidFill>
                <a:srgbClr val="000000"/>
              </a:solidFill>
              <a:latin typeface="Calibri"/>
            </a:endParaRPr>
          </a:p>
        </p:txBody>
      </p:sp>
      <p:sp>
        <p:nvSpPr>
          <p:cNvPr id="38" name="PlaceHolder 6"/>
          <p:cNvSpPr>
            <a:spLocks noGrp="1"/>
          </p:cNvSpPr>
          <p:nvPr>
            <p:ph type="body"/>
          </p:nvPr>
        </p:nvSpPr>
        <p:spPr>
          <a:xfrm>
            <a:off x="2429640" y="5318280"/>
            <a:ext cx="1987200" cy="2739960"/>
          </a:xfrm>
          <a:prstGeom prst="rect">
            <a:avLst/>
          </a:prstGeom>
        </p:spPr>
        <p:txBody>
          <a:bodyPr lIns="0" tIns="0" rIns="0" bIns="0">
            <a:normAutofit/>
          </a:bodyPr>
          <a:lstStyle/>
          <a:p>
            <a:endParaRPr lang="ja-JP" sz="3200" b="0" strike="noStrike" spc="-1">
              <a:solidFill>
                <a:srgbClr val="000000"/>
              </a:solidFill>
              <a:latin typeface="Calibri"/>
            </a:endParaRPr>
          </a:p>
        </p:txBody>
      </p:sp>
      <p:sp>
        <p:nvSpPr>
          <p:cNvPr id="39" name="PlaceHolder 7"/>
          <p:cNvSpPr>
            <a:spLocks noGrp="1"/>
          </p:cNvSpPr>
          <p:nvPr>
            <p:ph type="body"/>
          </p:nvPr>
        </p:nvSpPr>
        <p:spPr>
          <a:xfrm>
            <a:off x="4516560" y="5318280"/>
            <a:ext cx="1987200" cy="2739960"/>
          </a:xfrm>
          <a:prstGeom prst="rect">
            <a:avLst/>
          </a:prstGeom>
        </p:spPr>
        <p:txBody>
          <a:bodyPr lIns="0" tIns="0" rIns="0" bIns="0">
            <a:normAutofit/>
          </a:bodyPr>
          <a:lstStyle/>
          <a:p>
            <a:endParaRPr lang="ja-JP" sz="32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 name="PlaceHolder 1"/>
          <p:cNvSpPr>
            <a:spLocks noGrp="1"/>
          </p:cNvSpPr>
          <p:nvPr>
            <p:ph type="title"/>
          </p:nvPr>
        </p:nvSpPr>
        <p:spPr>
          <a:xfrm>
            <a:off x="514440" y="3077280"/>
            <a:ext cx="5829120" cy="2122920"/>
          </a:xfrm>
          <a:prstGeom prst="rect">
            <a:avLst/>
          </a:prstGeom>
        </p:spPr>
        <p:txBody>
          <a:bodyPr lIns="0" tIns="0" rIns="0" bIns="0" anchor="ctr">
            <a:spAutoFit/>
          </a:bodyPr>
          <a:lstStyle/>
          <a:p>
            <a:endParaRPr lang="ja-JP" sz="1800" b="0" strike="noStrike" spc="-1">
              <a:solidFill>
                <a:srgbClr val="000000"/>
              </a:solidFill>
              <a:latin typeface="Calibri"/>
            </a:endParaRPr>
          </a:p>
        </p:txBody>
      </p:sp>
      <p:sp>
        <p:nvSpPr>
          <p:cNvPr id="5" name="PlaceHolder 2"/>
          <p:cNvSpPr>
            <a:spLocks noGrp="1"/>
          </p:cNvSpPr>
          <p:nvPr>
            <p:ph type="subTitle"/>
          </p:nvPr>
        </p:nvSpPr>
        <p:spPr>
          <a:xfrm>
            <a:off x="342720" y="2317680"/>
            <a:ext cx="6171840" cy="574488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514440" y="3077280"/>
            <a:ext cx="5829120" cy="2122920"/>
          </a:xfrm>
          <a:prstGeom prst="rect">
            <a:avLst/>
          </a:prstGeom>
        </p:spPr>
        <p:txBody>
          <a:bodyPr lIns="0" tIns="0" rIns="0" bIns="0" anchor="ctr">
            <a:spAutoFit/>
          </a:bodyPr>
          <a:lstStyle/>
          <a:p>
            <a:endParaRPr lang="ja-JP" sz="1800" b="0" strike="noStrike" spc="-1">
              <a:solidFill>
                <a:srgbClr val="000000"/>
              </a:solidFill>
              <a:latin typeface="Calibri"/>
            </a:endParaRPr>
          </a:p>
        </p:txBody>
      </p:sp>
      <p:sp>
        <p:nvSpPr>
          <p:cNvPr id="7" name="PlaceHolder 2"/>
          <p:cNvSpPr>
            <a:spLocks noGrp="1"/>
          </p:cNvSpPr>
          <p:nvPr>
            <p:ph type="body"/>
          </p:nvPr>
        </p:nvSpPr>
        <p:spPr>
          <a:xfrm>
            <a:off x="342720" y="2317680"/>
            <a:ext cx="6171840" cy="5744880"/>
          </a:xfrm>
          <a:prstGeom prst="rect">
            <a:avLst/>
          </a:prstGeom>
        </p:spPr>
        <p:txBody>
          <a:bodyPr lIns="0" tIns="0" rIns="0" bIns="0">
            <a:normAutofit/>
          </a:bodyPr>
          <a:lstStyle/>
          <a:p>
            <a:endParaRPr lang="ja-JP" sz="32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514440" y="3077280"/>
            <a:ext cx="5829120" cy="2122920"/>
          </a:xfrm>
          <a:prstGeom prst="rect">
            <a:avLst/>
          </a:prstGeom>
        </p:spPr>
        <p:txBody>
          <a:bodyPr lIns="0" tIns="0" rIns="0" bIns="0" anchor="ctr">
            <a:spAutoFit/>
          </a:bodyPr>
          <a:lstStyle/>
          <a:p>
            <a:endParaRPr lang="ja-JP" sz="1800" b="0" strike="noStrike" spc="-1">
              <a:solidFill>
                <a:srgbClr val="000000"/>
              </a:solidFill>
              <a:latin typeface="Calibri"/>
            </a:endParaRPr>
          </a:p>
        </p:txBody>
      </p:sp>
      <p:sp>
        <p:nvSpPr>
          <p:cNvPr id="9" name="PlaceHolder 2"/>
          <p:cNvSpPr>
            <a:spLocks noGrp="1"/>
          </p:cNvSpPr>
          <p:nvPr>
            <p:ph type="body"/>
          </p:nvPr>
        </p:nvSpPr>
        <p:spPr>
          <a:xfrm>
            <a:off x="342720" y="2317680"/>
            <a:ext cx="3011760" cy="5744880"/>
          </a:xfrm>
          <a:prstGeom prst="rect">
            <a:avLst/>
          </a:prstGeom>
        </p:spPr>
        <p:txBody>
          <a:bodyPr lIns="0" tIns="0" rIns="0" bIns="0">
            <a:normAutofit/>
          </a:bodyPr>
          <a:lstStyle/>
          <a:p>
            <a:endParaRPr lang="ja-JP" sz="3200" b="0" strike="noStrike" spc="-1">
              <a:solidFill>
                <a:srgbClr val="000000"/>
              </a:solidFill>
              <a:latin typeface="Calibri"/>
            </a:endParaRPr>
          </a:p>
        </p:txBody>
      </p:sp>
      <p:sp>
        <p:nvSpPr>
          <p:cNvPr id="10" name="PlaceHolder 3"/>
          <p:cNvSpPr>
            <a:spLocks noGrp="1"/>
          </p:cNvSpPr>
          <p:nvPr>
            <p:ph type="body"/>
          </p:nvPr>
        </p:nvSpPr>
        <p:spPr>
          <a:xfrm>
            <a:off x="3505320" y="2317680"/>
            <a:ext cx="3011760" cy="5744880"/>
          </a:xfrm>
          <a:prstGeom prst="rect">
            <a:avLst/>
          </a:prstGeom>
        </p:spPr>
        <p:txBody>
          <a:bodyPr lIns="0" tIns="0" rIns="0" bIns="0">
            <a:normAutofit/>
          </a:bodyPr>
          <a:lstStyle/>
          <a:p>
            <a:endParaRPr lang="ja-JP" sz="32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1" name="PlaceHolder 1"/>
          <p:cNvSpPr>
            <a:spLocks noGrp="1"/>
          </p:cNvSpPr>
          <p:nvPr>
            <p:ph type="title"/>
          </p:nvPr>
        </p:nvSpPr>
        <p:spPr>
          <a:xfrm>
            <a:off x="514440" y="3077280"/>
            <a:ext cx="5829120" cy="2122920"/>
          </a:xfrm>
          <a:prstGeom prst="rect">
            <a:avLst/>
          </a:prstGeom>
        </p:spPr>
        <p:txBody>
          <a:bodyPr lIns="0" tIns="0" rIns="0" bIns="0" anchor="ctr">
            <a:spAutoFit/>
          </a:bodyPr>
          <a:lstStyle/>
          <a:p>
            <a:endParaRPr lang="ja-JP" sz="180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2" name="PlaceHolder 1"/>
          <p:cNvSpPr>
            <a:spLocks noGrp="1"/>
          </p:cNvSpPr>
          <p:nvPr>
            <p:ph type="subTitle"/>
          </p:nvPr>
        </p:nvSpPr>
        <p:spPr>
          <a:xfrm>
            <a:off x="514440" y="3077280"/>
            <a:ext cx="5829120" cy="9842040"/>
          </a:xfrm>
          <a:prstGeom prst="rect">
            <a:avLst/>
          </a:prstGeom>
        </p:spPr>
        <p:txBody>
          <a:bodyPr lIns="0" tIns="0" rIns="0" bIns="0" anchor="ctr">
            <a:spAutoFit/>
          </a:bodyP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514440" y="3077280"/>
            <a:ext cx="5829120" cy="2122920"/>
          </a:xfrm>
          <a:prstGeom prst="rect">
            <a:avLst/>
          </a:prstGeom>
        </p:spPr>
        <p:txBody>
          <a:bodyPr lIns="0" tIns="0" rIns="0" bIns="0" anchor="ctr">
            <a:spAutoFit/>
          </a:bodyPr>
          <a:lstStyle/>
          <a:p>
            <a:endParaRPr lang="ja-JP" sz="1800" b="0" strike="noStrike" spc="-1">
              <a:solidFill>
                <a:srgbClr val="000000"/>
              </a:solidFill>
              <a:latin typeface="Calibri"/>
            </a:endParaRPr>
          </a:p>
        </p:txBody>
      </p:sp>
      <p:sp>
        <p:nvSpPr>
          <p:cNvPr id="14" name="PlaceHolder 2"/>
          <p:cNvSpPr>
            <a:spLocks noGrp="1"/>
          </p:cNvSpPr>
          <p:nvPr>
            <p:ph type="body"/>
          </p:nvPr>
        </p:nvSpPr>
        <p:spPr>
          <a:xfrm>
            <a:off x="342720" y="2317680"/>
            <a:ext cx="3011760" cy="2739960"/>
          </a:xfrm>
          <a:prstGeom prst="rect">
            <a:avLst/>
          </a:prstGeom>
        </p:spPr>
        <p:txBody>
          <a:bodyPr lIns="0" tIns="0" rIns="0" bIns="0">
            <a:normAutofit/>
          </a:bodyPr>
          <a:lstStyle/>
          <a:p>
            <a:endParaRPr lang="ja-JP" sz="3200" b="0" strike="noStrike" spc="-1">
              <a:solidFill>
                <a:srgbClr val="000000"/>
              </a:solidFill>
              <a:latin typeface="Calibri"/>
            </a:endParaRPr>
          </a:p>
        </p:txBody>
      </p:sp>
      <p:sp>
        <p:nvSpPr>
          <p:cNvPr id="15" name="PlaceHolder 3"/>
          <p:cNvSpPr>
            <a:spLocks noGrp="1"/>
          </p:cNvSpPr>
          <p:nvPr>
            <p:ph type="body"/>
          </p:nvPr>
        </p:nvSpPr>
        <p:spPr>
          <a:xfrm>
            <a:off x="3505320" y="2317680"/>
            <a:ext cx="3011760" cy="5744880"/>
          </a:xfrm>
          <a:prstGeom prst="rect">
            <a:avLst/>
          </a:prstGeom>
        </p:spPr>
        <p:txBody>
          <a:bodyPr lIns="0" tIns="0" rIns="0" bIns="0">
            <a:normAutofit/>
          </a:bodyPr>
          <a:lstStyle/>
          <a:p>
            <a:endParaRPr lang="ja-JP" sz="3200" b="0" strike="noStrike" spc="-1">
              <a:solidFill>
                <a:srgbClr val="000000"/>
              </a:solidFill>
              <a:latin typeface="Calibri"/>
            </a:endParaRPr>
          </a:p>
        </p:txBody>
      </p:sp>
      <p:sp>
        <p:nvSpPr>
          <p:cNvPr id="16" name="PlaceHolder 4"/>
          <p:cNvSpPr>
            <a:spLocks noGrp="1"/>
          </p:cNvSpPr>
          <p:nvPr>
            <p:ph type="body"/>
          </p:nvPr>
        </p:nvSpPr>
        <p:spPr>
          <a:xfrm>
            <a:off x="342720" y="5318280"/>
            <a:ext cx="3011760" cy="2739960"/>
          </a:xfrm>
          <a:prstGeom prst="rect">
            <a:avLst/>
          </a:prstGeom>
        </p:spPr>
        <p:txBody>
          <a:bodyPr lIns="0" tIns="0" rIns="0" bIns="0">
            <a:normAutofit/>
          </a:bodyPr>
          <a:lstStyle/>
          <a:p>
            <a:endParaRPr lang="ja-JP" sz="32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514440" y="3077280"/>
            <a:ext cx="5829120" cy="2122920"/>
          </a:xfrm>
          <a:prstGeom prst="rect">
            <a:avLst/>
          </a:prstGeom>
        </p:spPr>
        <p:txBody>
          <a:bodyPr lIns="0" tIns="0" rIns="0" bIns="0" anchor="ctr">
            <a:spAutoFit/>
          </a:bodyPr>
          <a:lstStyle/>
          <a:p>
            <a:endParaRPr lang="ja-JP" sz="1800" b="0" strike="noStrike" spc="-1">
              <a:solidFill>
                <a:srgbClr val="000000"/>
              </a:solidFill>
              <a:latin typeface="Calibri"/>
            </a:endParaRPr>
          </a:p>
        </p:txBody>
      </p:sp>
      <p:sp>
        <p:nvSpPr>
          <p:cNvPr id="18" name="PlaceHolder 2"/>
          <p:cNvSpPr>
            <a:spLocks noGrp="1"/>
          </p:cNvSpPr>
          <p:nvPr>
            <p:ph type="body"/>
          </p:nvPr>
        </p:nvSpPr>
        <p:spPr>
          <a:xfrm>
            <a:off x="342720" y="2317680"/>
            <a:ext cx="3011760" cy="5744880"/>
          </a:xfrm>
          <a:prstGeom prst="rect">
            <a:avLst/>
          </a:prstGeom>
        </p:spPr>
        <p:txBody>
          <a:bodyPr lIns="0" tIns="0" rIns="0" bIns="0">
            <a:normAutofit/>
          </a:bodyPr>
          <a:lstStyle/>
          <a:p>
            <a:endParaRPr lang="ja-JP" sz="3200" b="0" strike="noStrike" spc="-1">
              <a:solidFill>
                <a:srgbClr val="000000"/>
              </a:solidFill>
              <a:latin typeface="Calibri"/>
            </a:endParaRPr>
          </a:p>
        </p:txBody>
      </p:sp>
      <p:sp>
        <p:nvSpPr>
          <p:cNvPr id="19" name="PlaceHolder 3"/>
          <p:cNvSpPr>
            <a:spLocks noGrp="1"/>
          </p:cNvSpPr>
          <p:nvPr>
            <p:ph type="body"/>
          </p:nvPr>
        </p:nvSpPr>
        <p:spPr>
          <a:xfrm>
            <a:off x="3505320" y="2317680"/>
            <a:ext cx="3011760" cy="2739960"/>
          </a:xfrm>
          <a:prstGeom prst="rect">
            <a:avLst/>
          </a:prstGeom>
        </p:spPr>
        <p:txBody>
          <a:bodyPr lIns="0" tIns="0" rIns="0" bIns="0">
            <a:normAutofit/>
          </a:bodyPr>
          <a:lstStyle/>
          <a:p>
            <a:endParaRPr lang="ja-JP" sz="3200" b="0" strike="noStrike" spc="-1">
              <a:solidFill>
                <a:srgbClr val="000000"/>
              </a:solidFill>
              <a:latin typeface="Calibri"/>
            </a:endParaRPr>
          </a:p>
        </p:txBody>
      </p:sp>
      <p:sp>
        <p:nvSpPr>
          <p:cNvPr id="20" name="PlaceHolder 4"/>
          <p:cNvSpPr>
            <a:spLocks noGrp="1"/>
          </p:cNvSpPr>
          <p:nvPr>
            <p:ph type="body"/>
          </p:nvPr>
        </p:nvSpPr>
        <p:spPr>
          <a:xfrm>
            <a:off x="3505320" y="5318280"/>
            <a:ext cx="3011760" cy="2739960"/>
          </a:xfrm>
          <a:prstGeom prst="rect">
            <a:avLst/>
          </a:prstGeom>
        </p:spPr>
        <p:txBody>
          <a:bodyPr lIns="0" tIns="0" rIns="0" bIns="0">
            <a:normAutofit/>
          </a:bodyPr>
          <a:lstStyle/>
          <a:p>
            <a:endParaRPr lang="ja-JP" sz="32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514440" y="3077280"/>
            <a:ext cx="5829120" cy="2122920"/>
          </a:xfrm>
          <a:prstGeom prst="rect">
            <a:avLst/>
          </a:prstGeom>
        </p:spPr>
        <p:txBody>
          <a:bodyPr lIns="0" tIns="0" rIns="0" bIns="0" anchor="ctr">
            <a:spAutoFit/>
          </a:bodyPr>
          <a:lstStyle/>
          <a:p>
            <a:endParaRPr lang="ja-JP" sz="1800" b="0" strike="noStrike" spc="-1">
              <a:solidFill>
                <a:srgbClr val="000000"/>
              </a:solidFill>
              <a:latin typeface="Calibri"/>
            </a:endParaRPr>
          </a:p>
        </p:txBody>
      </p:sp>
      <p:sp>
        <p:nvSpPr>
          <p:cNvPr id="22" name="PlaceHolder 2"/>
          <p:cNvSpPr>
            <a:spLocks noGrp="1"/>
          </p:cNvSpPr>
          <p:nvPr>
            <p:ph type="body"/>
          </p:nvPr>
        </p:nvSpPr>
        <p:spPr>
          <a:xfrm>
            <a:off x="342720" y="2317680"/>
            <a:ext cx="3011760" cy="2739960"/>
          </a:xfrm>
          <a:prstGeom prst="rect">
            <a:avLst/>
          </a:prstGeom>
        </p:spPr>
        <p:txBody>
          <a:bodyPr lIns="0" tIns="0" rIns="0" bIns="0">
            <a:normAutofit/>
          </a:bodyPr>
          <a:lstStyle/>
          <a:p>
            <a:endParaRPr lang="ja-JP" sz="3200" b="0" strike="noStrike" spc="-1">
              <a:solidFill>
                <a:srgbClr val="000000"/>
              </a:solidFill>
              <a:latin typeface="Calibri"/>
            </a:endParaRPr>
          </a:p>
        </p:txBody>
      </p:sp>
      <p:sp>
        <p:nvSpPr>
          <p:cNvPr id="23" name="PlaceHolder 3"/>
          <p:cNvSpPr>
            <a:spLocks noGrp="1"/>
          </p:cNvSpPr>
          <p:nvPr>
            <p:ph type="body"/>
          </p:nvPr>
        </p:nvSpPr>
        <p:spPr>
          <a:xfrm>
            <a:off x="3505320" y="2317680"/>
            <a:ext cx="3011760" cy="2739960"/>
          </a:xfrm>
          <a:prstGeom prst="rect">
            <a:avLst/>
          </a:prstGeom>
        </p:spPr>
        <p:txBody>
          <a:bodyPr lIns="0" tIns="0" rIns="0" bIns="0">
            <a:normAutofit/>
          </a:bodyPr>
          <a:lstStyle/>
          <a:p>
            <a:endParaRPr lang="ja-JP" sz="3200" b="0" strike="noStrike" spc="-1">
              <a:solidFill>
                <a:srgbClr val="000000"/>
              </a:solidFill>
              <a:latin typeface="Calibri"/>
            </a:endParaRPr>
          </a:p>
        </p:txBody>
      </p:sp>
      <p:sp>
        <p:nvSpPr>
          <p:cNvPr id="24" name="PlaceHolder 4"/>
          <p:cNvSpPr>
            <a:spLocks noGrp="1"/>
          </p:cNvSpPr>
          <p:nvPr>
            <p:ph type="body"/>
          </p:nvPr>
        </p:nvSpPr>
        <p:spPr>
          <a:xfrm>
            <a:off x="342720" y="5318280"/>
            <a:ext cx="6171840" cy="2739960"/>
          </a:xfrm>
          <a:prstGeom prst="rect">
            <a:avLst/>
          </a:prstGeom>
        </p:spPr>
        <p:txBody>
          <a:bodyPr lIns="0" tIns="0" rIns="0" bIns="0">
            <a:normAutofit/>
          </a:bodyPr>
          <a:lstStyle/>
          <a:p>
            <a:endParaRPr lang="ja-JP" sz="32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PlaceHolder 1"/>
          <p:cNvSpPr>
            <a:spLocks noGrp="1"/>
          </p:cNvSpPr>
          <p:nvPr>
            <p:ph type="title"/>
          </p:nvPr>
        </p:nvSpPr>
        <p:spPr>
          <a:xfrm>
            <a:off x="514440" y="3077280"/>
            <a:ext cx="5829120" cy="2122920"/>
          </a:xfrm>
          <a:prstGeom prst="rect">
            <a:avLst/>
          </a:prstGeom>
        </p:spPr>
        <p:txBody>
          <a:bodyPr anchor="ctr">
            <a:noAutofit/>
          </a:bodyPr>
          <a:lstStyle/>
          <a:p>
            <a:pPr algn="ctr">
              <a:lnSpc>
                <a:spcPct val="100000"/>
              </a:lnSpc>
            </a:pPr>
            <a:r>
              <a:rPr lang="ja-JP" sz="4400" b="0" strike="noStrike" spc="-1">
                <a:solidFill>
                  <a:srgbClr val="000000"/>
                </a:solidFill>
                <a:latin typeface="Calibri"/>
              </a:rPr>
              <a:t>マスター タイトルの書式設定</a:t>
            </a:r>
          </a:p>
        </p:txBody>
      </p:sp>
      <p:sp>
        <p:nvSpPr>
          <p:cNvPr id="5" name="PlaceHolder 2"/>
          <p:cNvSpPr>
            <a:spLocks noGrp="1"/>
          </p:cNvSpPr>
          <p:nvPr>
            <p:ph type="dt"/>
          </p:nvPr>
        </p:nvSpPr>
        <p:spPr>
          <a:xfrm>
            <a:off x="343080" y="9181440"/>
            <a:ext cx="1599840" cy="527040"/>
          </a:xfrm>
          <a:prstGeom prst="rect">
            <a:avLst/>
          </a:prstGeom>
        </p:spPr>
        <p:txBody>
          <a:bodyPr anchor="ctr">
            <a:noAutofit/>
          </a:bodyPr>
          <a:lstStyle/>
          <a:p>
            <a:pPr>
              <a:lnSpc>
                <a:spcPct val="100000"/>
              </a:lnSpc>
            </a:pPr>
            <a:fld id="{1DC8B1C2-BCCC-4785-9AD4-E6ACB195BDF6}" type="datetime">
              <a:rPr lang="en-US" sz="1200" b="0" strike="noStrike" spc="-1">
                <a:solidFill>
                  <a:srgbClr val="8B8B8B"/>
                </a:solidFill>
                <a:latin typeface="Calibri"/>
              </a:rPr>
              <a:t>6/12/2020</a:t>
            </a:fld>
            <a:endParaRPr lang="en-US" sz="1200" b="0" strike="noStrike" spc="-1">
              <a:latin typeface="Times New Roman"/>
            </a:endParaRPr>
          </a:p>
        </p:txBody>
      </p:sp>
      <p:sp>
        <p:nvSpPr>
          <p:cNvPr id="2" name="PlaceHolder 3"/>
          <p:cNvSpPr>
            <a:spLocks noGrp="1"/>
          </p:cNvSpPr>
          <p:nvPr>
            <p:ph type="ftr"/>
          </p:nvPr>
        </p:nvSpPr>
        <p:spPr>
          <a:xfrm>
            <a:off x="2343240" y="9181440"/>
            <a:ext cx="2171520" cy="527040"/>
          </a:xfrm>
          <a:prstGeom prst="rect">
            <a:avLst/>
          </a:prstGeom>
        </p:spPr>
        <p:txBody>
          <a:bodyPr anchor="ctr">
            <a:noAutofit/>
          </a:bodyPr>
          <a:lstStyle/>
          <a:p>
            <a:endParaRPr lang="en-US" sz="2400" b="0" strike="noStrike" spc="-1">
              <a:latin typeface="Times New Roman"/>
            </a:endParaRPr>
          </a:p>
        </p:txBody>
      </p:sp>
      <p:sp>
        <p:nvSpPr>
          <p:cNvPr id="3" name="PlaceHolder 4"/>
          <p:cNvSpPr>
            <a:spLocks noGrp="1"/>
          </p:cNvSpPr>
          <p:nvPr>
            <p:ph type="sldNum"/>
          </p:nvPr>
        </p:nvSpPr>
        <p:spPr>
          <a:xfrm>
            <a:off x="4915080" y="9181440"/>
            <a:ext cx="1599840" cy="527040"/>
          </a:xfrm>
          <a:prstGeom prst="rect">
            <a:avLst/>
          </a:prstGeom>
        </p:spPr>
        <p:txBody>
          <a:bodyPr anchor="ctr">
            <a:noAutofit/>
          </a:bodyPr>
          <a:lstStyle/>
          <a:p>
            <a:pPr algn="r">
              <a:lnSpc>
                <a:spcPct val="100000"/>
              </a:lnSpc>
            </a:pPr>
            <a:fld id="{83B3D529-7DFE-4D29-8BBB-9B55935C2DD2}" type="slidenum">
              <a:rPr lang="en-US" sz="1200" b="0" strike="noStrike" spc="-1">
                <a:solidFill>
                  <a:srgbClr val="8B8B8B"/>
                </a:solidFill>
                <a:latin typeface="Calibri"/>
              </a:rPr>
              <a:t>‹#›</a:t>
            </a:fld>
            <a:endParaRPr lang="en-US"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 name="Picture 10"/>
          <p:cNvPicPr/>
          <p:nvPr/>
        </p:nvPicPr>
        <p:blipFill>
          <a:blip r:embed="rId2"/>
          <a:stretch/>
        </p:blipFill>
        <p:spPr>
          <a:xfrm>
            <a:off x="-44640" y="-23760"/>
            <a:ext cx="6902280" cy="9929160"/>
          </a:xfrm>
          <a:prstGeom prst="rect">
            <a:avLst/>
          </a:prstGeom>
          <a:ln>
            <a:noFill/>
          </a:ln>
        </p:spPr>
      </p:pic>
      <p:sp>
        <p:nvSpPr>
          <p:cNvPr id="41" name="TextShape 1"/>
          <p:cNvSpPr txBox="1"/>
          <p:nvPr/>
        </p:nvSpPr>
        <p:spPr>
          <a:xfrm>
            <a:off x="476640" y="775440"/>
            <a:ext cx="5829120" cy="287640"/>
          </a:xfrm>
          <a:prstGeom prst="rect">
            <a:avLst/>
          </a:prstGeom>
          <a:noFill/>
          <a:ln>
            <a:noFill/>
          </a:ln>
        </p:spPr>
        <p:txBody>
          <a:bodyPr anchor="ctr">
            <a:noAutofit/>
          </a:bodyPr>
          <a:lstStyle/>
          <a:p>
            <a:pPr algn="ctr">
              <a:lnSpc>
                <a:spcPct val="100000"/>
              </a:lnSpc>
            </a:pPr>
            <a:r>
              <a:rPr lang="ja-JP" sz="3200" b="0" strike="noStrike" spc="-1">
                <a:solidFill>
                  <a:srgbClr val="000000"/>
                </a:solidFill>
                <a:latin typeface="メイリオ"/>
                <a:ea typeface="メイリオ"/>
              </a:rPr>
              <a:t>長野県がん看護研修会</a:t>
            </a:r>
            <a:endParaRPr lang="ja-JP" sz="3200" b="0" strike="noStrike" spc="-1">
              <a:solidFill>
                <a:srgbClr val="000000"/>
              </a:solidFill>
              <a:latin typeface="Calibri"/>
            </a:endParaRPr>
          </a:p>
        </p:txBody>
      </p:sp>
      <p:sp>
        <p:nvSpPr>
          <p:cNvPr id="42" name="CustomShape 2"/>
          <p:cNvSpPr/>
          <p:nvPr/>
        </p:nvSpPr>
        <p:spPr>
          <a:xfrm>
            <a:off x="347760" y="194760"/>
            <a:ext cx="4232880" cy="364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en-US" sz="1800" b="0" strike="noStrike" spc="-1">
                <a:solidFill>
                  <a:srgbClr val="000000"/>
                </a:solidFill>
                <a:latin typeface="メイリオ"/>
                <a:ea typeface="メイリオ"/>
              </a:rPr>
              <a:t>2020年度信州大学医学部附属病院</a:t>
            </a:r>
            <a:endParaRPr lang="en-US" sz="1800" b="0" strike="noStrike" spc="-1">
              <a:latin typeface="Arial"/>
            </a:endParaRPr>
          </a:p>
        </p:txBody>
      </p:sp>
      <p:graphicFrame>
        <p:nvGraphicFramePr>
          <p:cNvPr id="43" name="Table 3"/>
          <p:cNvGraphicFramePr/>
          <p:nvPr>
            <p:extLst>
              <p:ext uri="{D42A27DB-BD31-4B8C-83A1-F6EECF244321}">
                <p14:modId xmlns:p14="http://schemas.microsoft.com/office/powerpoint/2010/main" val="3765339617"/>
              </p:ext>
            </p:extLst>
          </p:nvPr>
        </p:nvGraphicFramePr>
        <p:xfrm>
          <a:off x="245520" y="2193863"/>
          <a:ext cx="6351480" cy="4409280"/>
        </p:xfrm>
        <a:graphic>
          <a:graphicData uri="http://schemas.openxmlformats.org/drawingml/2006/table">
            <a:tbl>
              <a:tblPr/>
              <a:tblGrid>
                <a:gridCol w="557640">
                  <a:extLst>
                    <a:ext uri="{9D8B030D-6E8A-4147-A177-3AD203B41FA5}">
                      <a16:colId xmlns:a16="http://schemas.microsoft.com/office/drawing/2014/main" val="20000"/>
                    </a:ext>
                  </a:extLst>
                </a:gridCol>
                <a:gridCol w="1332360">
                  <a:extLst>
                    <a:ext uri="{9D8B030D-6E8A-4147-A177-3AD203B41FA5}">
                      <a16:colId xmlns:a16="http://schemas.microsoft.com/office/drawing/2014/main" val="20001"/>
                    </a:ext>
                  </a:extLst>
                </a:gridCol>
                <a:gridCol w="848160">
                  <a:extLst>
                    <a:ext uri="{9D8B030D-6E8A-4147-A177-3AD203B41FA5}">
                      <a16:colId xmlns:a16="http://schemas.microsoft.com/office/drawing/2014/main" val="20002"/>
                    </a:ext>
                  </a:extLst>
                </a:gridCol>
                <a:gridCol w="2669040">
                  <a:extLst>
                    <a:ext uri="{9D8B030D-6E8A-4147-A177-3AD203B41FA5}">
                      <a16:colId xmlns:a16="http://schemas.microsoft.com/office/drawing/2014/main" val="20003"/>
                    </a:ext>
                  </a:extLst>
                </a:gridCol>
                <a:gridCol w="944280">
                  <a:extLst>
                    <a:ext uri="{9D8B030D-6E8A-4147-A177-3AD203B41FA5}">
                      <a16:colId xmlns:a16="http://schemas.microsoft.com/office/drawing/2014/main" val="20004"/>
                    </a:ext>
                  </a:extLst>
                </a:gridCol>
              </a:tblGrid>
              <a:tr h="285120">
                <a:tc>
                  <a:txBody>
                    <a:bodyPr/>
                    <a:lstStyle/>
                    <a:p>
                      <a:pPr algn="ctr">
                        <a:lnSpc>
                          <a:spcPct val="100000"/>
                        </a:lnSpc>
                      </a:pPr>
                      <a:r>
                        <a:rPr lang="en-US" sz="1200" b="1" strike="noStrike" spc="-1">
                          <a:solidFill>
                            <a:srgbClr val="000000"/>
                          </a:solidFill>
                          <a:latin typeface="メイリオ"/>
                          <a:ea typeface="メイリオ"/>
                        </a:rPr>
                        <a:t>回</a:t>
                      </a:r>
                      <a:endParaRPr lang="en-US" sz="1200" b="0" strike="noStrike" spc="-1">
                        <a:latin typeface="Arial"/>
                      </a:endParaRPr>
                    </a:p>
                  </a:txBody>
                  <a:tcPr marL="68400" marR="68400">
                    <a:lnR w="12240">
                      <a:solidFill>
                        <a:srgbClr val="000000"/>
                      </a:solidFill>
                    </a:lnR>
                    <a:lnT w="12240">
                      <a:solidFill>
                        <a:srgbClr val="4F81BD"/>
                      </a:solidFill>
                    </a:lnT>
                    <a:lnB w="12240">
                      <a:solidFill>
                        <a:srgbClr val="000000"/>
                      </a:solidFill>
                    </a:lnB>
                    <a:noFill/>
                  </a:tcPr>
                </a:tc>
                <a:tc>
                  <a:txBody>
                    <a:bodyPr/>
                    <a:lstStyle/>
                    <a:p>
                      <a:pPr algn="ctr">
                        <a:lnSpc>
                          <a:spcPct val="100000"/>
                        </a:lnSpc>
                      </a:pPr>
                      <a:r>
                        <a:rPr lang="en-US" sz="1200" b="1" strike="noStrike" spc="-1">
                          <a:solidFill>
                            <a:srgbClr val="000000"/>
                          </a:solidFill>
                          <a:latin typeface="メイリオ"/>
                          <a:ea typeface="メイリオ"/>
                        </a:rPr>
                        <a:t>日時</a:t>
                      </a:r>
                      <a:endParaRPr lang="en-US" sz="1200" b="0" strike="noStrike" spc="-1">
                        <a:latin typeface="Arial"/>
                      </a:endParaRPr>
                    </a:p>
                  </a:txBody>
                  <a:tcPr marL="68400" marR="68400">
                    <a:lnL w="12240">
                      <a:solidFill>
                        <a:srgbClr val="000000"/>
                      </a:solidFill>
                    </a:lnL>
                    <a:lnR w="12240">
                      <a:solidFill>
                        <a:srgbClr val="000000"/>
                      </a:solidFill>
                    </a:lnR>
                    <a:lnT w="12240">
                      <a:solidFill>
                        <a:srgbClr val="4F81BD"/>
                      </a:solidFill>
                    </a:lnT>
                    <a:lnB w="12240">
                      <a:solidFill>
                        <a:srgbClr val="000000"/>
                      </a:solidFill>
                    </a:lnB>
                    <a:noFill/>
                  </a:tcPr>
                </a:tc>
                <a:tc>
                  <a:txBody>
                    <a:bodyPr/>
                    <a:lstStyle/>
                    <a:p>
                      <a:pPr algn="ctr">
                        <a:lnSpc>
                          <a:spcPct val="100000"/>
                        </a:lnSpc>
                      </a:pPr>
                      <a:r>
                        <a:rPr lang="en-US" sz="1200" b="1" strike="noStrike" spc="-1" dirty="0" err="1">
                          <a:solidFill>
                            <a:srgbClr val="000000"/>
                          </a:solidFill>
                          <a:latin typeface="メイリオ"/>
                          <a:ea typeface="メイリオ"/>
                        </a:rPr>
                        <a:t>場所</a:t>
                      </a:r>
                      <a:endParaRPr lang="en-US" sz="1200" b="0" strike="noStrike" spc="-1" dirty="0">
                        <a:latin typeface="Arial"/>
                      </a:endParaRPr>
                    </a:p>
                  </a:txBody>
                  <a:tcPr marL="68400" marR="68400">
                    <a:lnL w="12240">
                      <a:solidFill>
                        <a:srgbClr val="000000"/>
                      </a:solidFill>
                    </a:lnL>
                    <a:lnR w="12240">
                      <a:solidFill>
                        <a:srgbClr val="000000"/>
                      </a:solidFill>
                    </a:lnR>
                    <a:lnT w="12240">
                      <a:solidFill>
                        <a:srgbClr val="4F81BD"/>
                      </a:solidFill>
                    </a:lnT>
                    <a:lnB w="12240">
                      <a:solidFill>
                        <a:srgbClr val="000000"/>
                      </a:solidFill>
                    </a:lnB>
                    <a:noFill/>
                  </a:tcPr>
                </a:tc>
                <a:tc>
                  <a:txBody>
                    <a:bodyPr/>
                    <a:lstStyle/>
                    <a:p>
                      <a:pPr algn="ctr">
                        <a:lnSpc>
                          <a:spcPct val="100000"/>
                        </a:lnSpc>
                      </a:pPr>
                      <a:r>
                        <a:rPr lang="en-US" sz="1200" b="1" strike="noStrike" spc="-1">
                          <a:solidFill>
                            <a:srgbClr val="000000"/>
                          </a:solidFill>
                          <a:latin typeface="メイリオ"/>
                          <a:ea typeface="メイリオ"/>
                        </a:rPr>
                        <a:t>内容</a:t>
                      </a:r>
                      <a:endParaRPr lang="en-US" sz="1200" b="0" strike="noStrike" spc="-1">
                        <a:latin typeface="Arial"/>
                      </a:endParaRPr>
                    </a:p>
                  </a:txBody>
                  <a:tcPr marL="68400" marR="68400">
                    <a:lnL w="12240">
                      <a:solidFill>
                        <a:srgbClr val="000000"/>
                      </a:solidFill>
                    </a:lnL>
                    <a:lnR w="12240">
                      <a:solidFill>
                        <a:srgbClr val="000000"/>
                      </a:solidFill>
                    </a:lnR>
                    <a:lnT w="12240">
                      <a:solidFill>
                        <a:srgbClr val="4F81BD"/>
                      </a:solidFill>
                    </a:lnT>
                    <a:lnB w="12240">
                      <a:solidFill>
                        <a:srgbClr val="000000"/>
                      </a:solidFill>
                    </a:lnB>
                    <a:noFill/>
                  </a:tcPr>
                </a:tc>
                <a:tc>
                  <a:txBody>
                    <a:bodyPr/>
                    <a:lstStyle/>
                    <a:p>
                      <a:pPr algn="ctr">
                        <a:lnSpc>
                          <a:spcPct val="100000"/>
                        </a:lnSpc>
                      </a:pPr>
                      <a:r>
                        <a:rPr lang="en-US" sz="1200" b="1" strike="noStrike" spc="-1">
                          <a:solidFill>
                            <a:srgbClr val="000000"/>
                          </a:solidFill>
                          <a:latin typeface="メイリオ"/>
                          <a:ea typeface="メイリオ"/>
                        </a:rPr>
                        <a:t>講師</a:t>
                      </a:r>
                      <a:endParaRPr lang="en-US" sz="1200" b="0" strike="noStrike" spc="-1">
                        <a:latin typeface="Arial"/>
                      </a:endParaRPr>
                    </a:p>
                  </a:txBody>
                  <a:tcPr marL="68400" marR="68400">
                    <a:lnL w="12240">
                      <a:solidFill>
                        <a:srgbClr val="000000"/>
                      </a:solidFill>
                    </a:lnL>
                    <a:lnT w="12240">
                      <a:solidFill>
                        <a:srgbClr val="4F81BD"/>
                      </a:solidFill>
                    </a:lnT>
                    <a:lnB w="12240">
                      <a:solidFill>
                        <a:srgbClr val="000000"/>
                      </a:solidFill>
                    </a:lnB>
                    <a:noFill/>
                  </a:tcPr>
                </a:tc>
                <a:extLst>
                  <a:ext uri="{0D108BD9-81ED-4DB2-BD59-A6C34878D82A}">
                    <a16:rowId xmlns:a16="http://schemas.microsoft.com/office/drawing/2014/main" val="10000"/>
                  </a:ext>
                </a:extLst>
              </a:tr>
              <a:tr h="570960">
                <a:tc>
                  <a:txBody>
                    <a:bodyPr/>
                    <a:lstStyle/>
                    <a:p>
                      <a:pPr algn="ctr">
                        <a:lnSpc>
                          <a:spcPct val="100000"/>
                        </a:lnSpc>
                      </a:pPr>
                      <a:r>
                        <a:rPr lang="en-US" sz="1100" b="1" strike="noStrike" spc="-1" dirty="0">
                          <a:solidFill>
                            <a:srgbClr val="000000"/>
                          </a:solidFill>
                          <a:latin typeface="メイリオ"/>
                          <a:ea typeface="メイリオ"/>
                        </a:rPr>
                        <a:t>第1回</a:t>
                      </a:r>
                      <a:endParaRPr lang="en-US" sz="1100" b="0" strike="noStrike" spc="-1" dirty="0">
                        <a:latin typeface="Arial"/>
                      </a:endParaRPr>
                    </a:p>
                  </a:txBody>
                  <a:tcPr marL="68400" marR="68400">
                    <a:lnR w="12240">
                      <a:solidFill>
                        <a:srgbClr val="000000"/>
                      </a:solidFill>
                    </a:lnR>
                    <a:lnT w="12240">
                      <a:solidFill>
                        <a:srgbClr val="000000"/>
                      </a:solidFill>
                    </a:lnT>
                    <a:lnB w="12240">
                      <a:solidFill>
                        <a:srgbClr val="000000"/>
                      </a:solidFill>
                    </a:lnB>
                    <a:noFill/>
                  </a:tcPr>
                </a:tc>
                <a:tc>
                  <a:txBody>
                    <a:bodyPr/>
                    <a:lstStyle/>
                    <a:p>
                      <a:pPr algn="ctr">
                        <a:lnSpc>
                          <a:spcPct val="100000"/>
                        </a:lnSpc>
                      </a:pPr>
                      <a:r>
                        <a:rPr lang="en-US" sz="1200" b="0" strike="noStrike" spc="-1" dirty="0">
                          <a:solidFill>
                            <a:srgbClr val="000000"/>
                          </a:solidFill>
                          <a:latin typeface="メイリオ"/>
                          <a:ea typeface="メイリオ"/>
                        </a:rPr>
                        <a:t>6月25日（木）</a:t>
                      </a:r>
                      <a:endParaRPr lang="en-US" sz="1200" b="0" strike="noStrike" spc="-1" dirty="0">
                        <a:latin typeface="Arial"/>
                      </a:endParaRPr>
                    </a:p>
                    <a:p>
                      <a:pPr algn="ctr">
                        <a:lnSpc>
                          <a:spcPct val="100000"/>
                        </a:lnSpc>
                      </a:pPr>
                      <a:r>
                        <a:rPr lang="en-US" sz="1200" b="0" strike="noStrike" spc="-1" dirty="0">
                          <a:solidFill>
                            <a:srgbClr val="000000"/>
                          </a:solidFill>
                          <a:latin typeface="メイリオ"/>
                          <a:ea typeface="メイリオ"/>
                        </a:rPr>
                        <a:t>17:30～19:00</a:t>
                      </a:r>
                      <a:endParaRPr lang="en-US" sz="1200" b="0" strike="noStrike" spc="-1" dirty="0">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4F81BD">
                        <a:alpha val="20000"/>
                      </a:srgbClr>
                    </a:solidFill>
                  </a:tcPr>
                </a:tc>
                <a:tc>
                  <a:txBody>
                    <a:bodyPr/>
                    <a:lstStyle/>
                    <a:p>
                      <a:pPr algn="ctr">
                        <a:lnSpc>
                          <a:spcPct val="100000"/>
                        </a:lnSpc>
                      </a:pPr>
                      <a:r>
                        <a:rPr lang="en-US" sz="1100" b="0" strike="noStrike" spc="-1" dirty="0">
                          <a:solidFill>
                            <a:srgbClr val="000000"/>
                          </a:solidFill>
                          <a:latin typeface="メイリオ"/>
                          <a:ea typeface="メイリオ"/>
                        </a:rPr>
                        <a:t>研修室4･5</a:t>
                      </a:r>
                      <a:endParaRPr lang="en-US" sz="1100" b="0" strike="noStrike" spc="-1" dirty="0">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4F81BD">
                        <a:alpha val="20000"/>
                      </a:srgbClr>
                    </a:solidFill>
                  </a:tcPr>
                </a:tc>
                <a:tc>
                  <a:txBody>
                    <a:bodyPr/>
                    <a:lstStyle/>
                    <a:p>
                      <a:pPr algn="just">
                        <a:lnSpc>
                          <a:spcPct val="100000"/>
                        </a:lnSpc>
                      </a:pPr>
                      <a:r>
                        <a:rPr lang="en-US" sz="1300" b="0" strike="noStrike" spc="-1">
                          <a:solidFill>
                            <a:srgbClr val="000000"/>
                          </a:solidFill>
                          <a:latin typeface="メイリオ"/>
                          <a:ea typeface="メイリオ"/>
                        </a:rPr>
                        <a:t>がん治療総論</a:t>
                      </a:r>
                      <a:endParaRPr lang="en-US" sz="13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4F81BD">
                        <a:alpha val="20000"/>
                      </a:srgbClr>
                    </a:solidFill>
                  </a:tcPr>
                </a:tc>
                <a:tc>
                  <a:txBody>
                    <a:bodyPr/>
                    <a:lstStyle/>
                    <a:p>
                      <a:pPr algn="just">
                        <a:lnSpc>
                          <a:spcPct val="100000"/>
                        </a:lnSpc>
                      </a:pPr>
                      <a:r>
                        <a:rPr lang="en-US" sz="1100" b="0" strike="noStrike" spc="-1">
                          <a:solidFill>
                            <a:srgbClr val="000000"/>
                          </a:solidFill>
                          <a:latin typeface="メイリオ"/>
                          <a:ea typeface="メイリオ"/>
                        </a:rPr>
                        <a:t>医師</a:t>
                      </a:r>
                      <a:endParaRPr lang="en-US" sz="1100" b="0" strike="noStrike" spc="-1">
                        <a:latin typeface="Arial"/>
                      </a:endParaRPr>
                    </a:p>
                  </a:txBody>
                  <a:tcPr marL="68400" marR="68400">
                    <a:lnL w="12240">
                      <a:solidFill>
                        <a:srgbClr val="000000"/>
                      </a:solidFill>
                    </a:lnL>
                    <a:lnT w="12240">
                      <a:solidFill>
                        <a:srgbClr val="000000"/>
                      </a:solidFill>
                    </a:lnT>
                    <a:lnB w="12240">
                      <a:solidFill>
                        <a:srgbClr val="000000"/>
                      </a:solidFill>
                    </a:lnB>
                    <a:solidFill>
                      <a:srgbClr val="4F81BD">
                        <a:alpha val="20000"/>
                      </a:srgbClr>
                    </a:solidFill>
                  </a:tcPr>
                </a:tc>
                <a:extLst>
                  <a:ext uri="{0D108BD9-81ED-4DB2-BD59-A6C34878D82A}">
                    <a16:rowId xmlns:a16="http://schemas.microsoft.com/office/drawing/2014/main" val="10001"/>
                  </a:ext>
                </a:extLst>
              </a:tr>
              <a:tr h="570960">
                <a:tc>
                  <a:txBody>
                    <a:bodyPr/>
                    <a:lstStyle/>
                    <a:p>
                      <a:pPr algn="ctr">
                        <a:lnSpc>
                          <a:spcPct val="100000"/>
                        </a:lnSpc>
                      </a:pPr>
                      <a:r>
                        <a:rPr lang="en-US" sz="1100" b="1" strike="noStrike" spc="-1">
                          <a:solidFill>
                            <a:srgbClr val="000000"/>
                          </a:solidFill>
                          <a:latin typeface="メイリオ"/>
                          <a:ea typeface="メイリオ"/>
                        </a:rPr>
                        <a:t>第2回</a:t>
                      </a:r>
                      <a:endParaRPr lang="en-US" sz="1100" b="0" strike="noStrike" spc="-1">
                        <a:latin typeface="Arial"/>
                      </a:endParaRPr>
                    </a:p>
                  </a:txBody>
                  <a:tcPr marL="68400" marR="68400">
                    <a:lnR w="12240">
                      <a:solidFill>
                        <a:srgbClr val="000000"/>
                      </a:solidFill>
                    </a:lnR>
                    <a:lnT w="12240">
                      <a:solidFill>
                        <a:srgbClr val="000000"/>
                      </a:solidFill>
                    </a:lnT>
                    <a:lnB w="12240">
                      <a:solidFill>
                        <a:srgbClr val="000000"/>
                      </a:solidFill>
                    </a:lnB>
                    <a:noFill/>
                  </a:tcPr>
                </a:tc>
                <a:tc>
                  <a:txBody>
                    <a:bodyPr/>
                    <a:lstStyle/>
                    <a:p>
                      <a:pPr algn="ctr">
                        <a:lnSpc>
                          <a:spcPct val="100000"/>
                        </a:lnSpc>
                      </a:pPr>
                      <a:r>
                        <a:rPr lang="en-US" sz="1200" b="0" strike="noStrike" spc="-1" dirty="0">
                          <a:solidFill>
                            <a:srgbClr val="000000"/>
                          </a:solidFill>
                          <a:latin typeface="メイリオ"/>
                          <a:ea typeface="メイリオ"/>
                        </a:rPr>
                        <a:t>7月30日（木）</a:t>
                      </a:r>
                      <a:endParaRPr lang="en-US" sz="1200" b="0" strike="noStrike" spc="-1" dirty="0">
                        <a:latin typeface="Arial"/>
                      </a:endParaRPr>
                    </a:p>
                    <a:p>
                      <a:pPr algn="ctr">
                        <a:lnSpc>
                          <a:spcPct val="100000"/>
                        </a:lnSpc>
                      </a:pPr>
                      <a:r>
                        <a:rPr lang="en-US" sz="1200" b="0" strike="noStrike" spc="-1" dirty="0">
                          <a:solidFill>
                            <a:srgbClr val="000000"/>
                          </a:solidFill>
                          <a:latin typeface="メイリオ"/>
                          <a:ea typeface="メイリオ"/>
                        </a:rPr>
                        <a:t>17:30～19:00</a:t>
                      </a:r>
                      <a:endParaRPr lang="en-US" sz="1200" b="0" strike="noStrike" spc="-1" dirty="0">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pPr>
                      <a:r>
                        <a:rPr lang="en-US" sz="1100" b="0" strike="noStrike" spc="-1">
                          <a:solidFill>
                            <a:srgbClr val="000000"/>
                          </a:solidFill>
                          <a:latin typeface="メイリオ"/>
                          <a:ea typeface="メイリオ"/>
                        </a:rPr>
                        <a:t>研修室4･5</a:t>
                      </a:r>
                      <a:endParaRPr lang="en-US" sz="11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just">
                        <a:lnSpc>
                          <a:spcPct val="100000"/>
                        </a:lnSpc>
                      </a:pPr>
                      <a:r>
                        <a:rPr lang="en-US" sz="1300" b="0" strike="noStrike" spc="-1">
                          <a:solidFill>
                            <a:srgbClr val="000000"/>
                          </a:solidFill>
                          <a:latin typeface="メイリオ"/>
                          <a:ea typeface="メイリオ"/>
                        </a:rPr>
                        <a:t>アドバンス・ケア・プランニング</a:t>
                      </a:r>
                      <a:endParaRPr lang="en-US" sz="13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just">
                        <a:lnSpc>
                          <a:spcPct val="100000"/>
                        </a:lnSpc>
                      </a:pPr>
                      <a:r>
                        <a:rPr lang="en-US" sz="1100" b="0" strike="noStrike" spc="-1">
                          <a:solidFill>
                            <a:srgbClr val="000000"/>
                          </a:solidFill>
                          <a:latin typeface="メイリオ"/>
                          <a:ea typeface="メイリオ"/>
                        </a:rPr>
                        <a:t>看護師</a:t>
                      </a:r>
                      <a:endParaRPr lang="en-US" sz="1100" b="0" strike="noStrike" spc="-1">
                        <a:latin typeface="Arial"/>
                      </a:endParaRPr>
                    </a:p>
                  </a:txBody>
                  <a:tcPr marL="68400" marR="68400">
                    <a:lnL w="12240">
                      <a:solidFill>
                        <a:srgbClr val="000000"/>
                      </a:solidFill>
                    </a:lnL>
                    <a:lnT w="12240">
                      <a:solidFill>
                        <a:srgbClr val="000000"/>
                      </a:solidFill>
                    </a:lnT>
                    <a:lnB w="12240">
                      <a:solidFill>
                        <a:srgbClr val="000000"/>
                      </a:solidFill>
                    </a:lnB>
                    <a:noFill/>
                  </a:tcPr>
                </a:tc>
                <a:extLst>
                  <a:ext uri="{0D108BD9-81ED-4DB2-BD59-A6C34878D82A}">
                    <a16:rowId xmlns:a16="http://schemas.microsoft.com/office/drawing/2014/main" val="10002"/>
                  </a:ext>
                </a:extLst>
              </a:tr>
              <a:tr h="570960">
                <a:tc>
                  <a:txBody>
                    <a:bodyPr/>
                    <a:lstStyle/>
                    <a:p>
                      <a:pPr algn="ctr">
                        <a:lnSpc>
                          <a:spcPct val="100000"/>
                        </a:lnSpc>
                      </a:pPr>
                      <a:r>
                        <a:rPr lang="en-US" sz="1100" b="1" strike="noStrike" spc="-1">
                          <a:solidFill>
                            <a:srgbClr val="000000"/>
                          </a:solidFill>
                          <a:latin typeface="メイリオ"/>
                          <a:ea typeface="メイリオ"/>
                        </a:rPr>
                        <a:t>第3回</a:t>
                      </a:r>
                      <a:endParaRPr lang="en-US" sz="1100" b="0" strike="noStrike" spc="-1">
                        <a:latin typeface="Arial"/>
                      </a:endParaRPr>
                    </a:p>
                  </a:txBody>
                  <a:tcPr marL="68400" marR="68400">
                    <a:lnR w="12240">
                      <a:solidFill>
                        <a:srgbClr val="000000"/>
                      </a:solidFill>
                    </a:lnR>
                    <a:lnT w="12240">
                      <a:solidFill>
                        <a:srgbClr val="000000"/>
                      </a:solidFill>
                    </a:lnT>
                    <a:lnB w="12240">
                      <a:solidFill>
                        <a:srgbClr val="000000"/>
                      </a:solidFill>
                    </a:lnB>
                    <a:noFill/>
                  </a:tcPr>
                </a:tc>
                <a:tc>
                  <a:txBody>
                    <a:bodyPr/>
                    <a:lstStyle/>
                    <a:p>
                      <a:pPr algn="ctr">
                        <a:lnSpc>
                          <a:spcPct val="100000"/>
                        </a:lnSpc>
                      </a:pPr>
                      <a:r>
                        <a:rPr lang="en-US" sz="1200" b="0" strike="noStrike" spc="-1" dirty="0">
                          <a:solidFill>
                            <a:srgbClr val="000000"/>
                          </a:solidFill>
                          <a:latin typeface="メイリオ"/>
                          <a:ea typeface="メイリオ"/>
                        </a:rPr>
                        <a:t>8月27日（木）</a:t>
                      </a:r>
                      <a:endParaRPr lang="en-US" sz="1200" b="0" strike="noStrike" spc="-1" dirty="0">
                        <a:latin typeface="Arial"/>
                      </a:endParaRPr>
                    </a:p>
                    <a:p>
                      <a:pPr algn="ctr">
                        <a:lnSpc>
                          <a:spcPct val="100000"/>
                        </a:lnSpc>
                      </a:pPr>
                      <a:r>
                        <a:rPr lang="en-US" sz="1200" b="0" strike="noStrike" spc="-1" dirty="0">
                          <a:solidFill>
                            <a:srgbClr val="000000"/>
                          </a:solidFill>
                          <a:latin typeface="メイリオ"/>
                          <a:ea typeface="メイリオ"/>
                        </a:rPr>
                        <a:t>17:30～19:00</a:t>
                      </a:r>
                      <a:endParaRPr lang="en-US" sz="1200" b="0" strike="noStrike" spc="-1" dirty="0">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4F81BD">
                        <a:alpha val="20000"/>
                      </a:srgbClr>
                    </a:solidFill>
                  </a:tcPr>
                </a:tc>
                <a:tc>
                  <a:txBody>
                    <a:bodyPr/>
                    <a:lstStyle/>
                    <a:p>
                      <a:pPr algn="ctr">
                        <a:lnSpc>
                          <a:spcPct val="100000"/>
                        </a:lnSpc>
                      </a:pPr>
                      <a:r>
                        <a:rPr lang="en-US" sz="1100" b="0" strike="noStrike" spc="-1">
                          <a:solidFill>
                            <a:srgbClr val="000000"/>
                          </a:solidFill>
                          <a:latin typeface="メイリオ"/>
                          <a:ea typeface="メイリオ"/>
                        </a:rPr>
                        <a:t>研修室4･5</a:t>
                      </a:r>
                      <a:endParaRPr lang="en-US" sz="11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4F81BD">
                        <a:alpha val="20000"/>
                      </a:srgbClr>
                    </a:solidFill>
                  </a:tcPr>
                </a:tc>
                <a:tc>
                  <a:txBody>
                    <a:bodyPr/>
                    <a:lstStyle/>
                    <a:p>
                      <a:pPr algn="just">
                        <a:lnSpc>
                          <a:spcPct val="100000"/>
                        </a:lnSpc>
                      </a:pPr>
                      <a:r>
                        <a:rPr lang="en-US" sz="1300" b="0" strike="noStrike" spc="-1">
                          <a:solidFill>
                            <a:srgbClr val="000000"/>
                          </a:solidFill>
                          <a:latin typeface="メイリオ"/>
                          <a:ea typeface="メイリオ"/>
                        </a:rPr>
                        <a:t>がん薬物療法の看護</a:t>
                      </a:r>
                      <a:endParaRPr lang="en-US" sz="13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4F81BD">
                        <a:alpha val="20000"/>
                      </a:srgbClr>
                    </a:solidFill>
                  </a:tcPr>
                </a:tc>
                <a:tc>
                  <a:txBody>
                    <a:bodyPr/>
                    <a:lstStyle/>
                    <a:p>
                      <a:pPr algn="just">
                        <a:lnSpc>
                          <a:spcPct val="100000"/>
                        </a:lnSpc>
                      </a:pPr>
                      <a:r>
                        <a:rPr lang="en-US" sz="1100" b="0" strike="noStrike" spc="-1">
                          <a:solidFill>
                            <a:srgbClr val="000000"/>
                          </a:solidFill>
                          <a:latin typeface="メイリオ"/>
                          <a:ea typeface="メイリオ"/>
                        </a:rPr>
                        <a:t>看護師</a:t>
                      </a:r>
                      <a:endParaRPr lang="en-US" sz="1100" b="0" strike="noStrike" spc="-1">
                        <a:latin typeface="Arial"/>
                      </a:endParaRPr>
                    </a:p>
                    <a:p>
                      <a:pPr algn="just">
                        <a:lnSpc>
                          <a:spcPct val="100000"/>
                        </a:lnSpc>
                      </a:pPr>
                      <a:r>
                        <a:rPr lang="en-US" sz="1100" b="0" strike="noStrike" spc="-1">
                          <a:solidFill>
                            <a:srgbClr val="000000"/>
                          </a:solidFill>
                          <a:latin typeface="メイリオ"/>
                          <a:ea typeface="メイリオ"/>
                        </a:rPr>
                        <a:t>（薬剤師）</a:t>
                      </a:r>
                      <a:endParaRPr lang="en-US" sz="1100" b="0" strike="noStrike" spc="-1">
                        <a:latin typeface="Arial"/>
                      </a:endParaRPr>
                    </a:p>
                  </a:txBody>
                  <a:tcPr marL="68400" marR="68400">
                    <a:lnL w="12240">
                      <a:solidFill>
                        <a:srgbClr val="000000"/>
                      </a:solidFill>
                    </a:lnL>
                    <a:lnT w="12240">
                      <a:solidFill>
                        <a:srgbClr val="000000"/>
                      </a:solidFill>
                    </a:lnT>
                    <a:lnB w="12240">
                      <a:solidFill>
                        <a:srgbClr val="000000"/>
                      </a:solidFill>
                    </a:lnB>
                    <a:solidFill>
                      <a:srgbClr val="4F81BD">
                        <a:alpha val="20000"/>
                      </a:srgbClr>
                    </a:solidFill>
                  </a:tcPr>
                </a:tc>
                <a:extLst>
                  <a:ext uri="{0D108BD9-81ED-4DB2-BD59-A6C34878D82A}">
                    <a16:rowId xmlns:a16="http://schemas.microsoft.com/office/drawing/2014/main" val="10003"/>
                  </a:ext>
                </a:extLst>
              </a:tr>
              <a:tr h="559800">
                <a:tc>
                  <a:txBody>
                    <a:bodyPr/>
                    <a:lstStyle/>
                    <a:p>
                      <a:pPr algn="ctr">
                        <a:lnSpc>
                          <a:spcPct val="100000"/>
                        </a:lnSpc>
                      </a:pPr>
                      <a:r>
                        <a:rPr lang="en-US" sz="1100" b="1" strike="noStrike" spc="-1">
                          <a:solidFill>
                            <a:srgbClr val="000000"/>
                          </a:solidFill>
                          <a:latin typeface="メイリオ"/>
                          <a:ea typeface="メイリオ"/>
                        </a:rPr>
                        <a:t>第4回</a:t>
                      </a:r>
                      <a:endParaRPr lang="en-US" sz="1100" b="0" strike="noStrike" spc="-1">
                        <a:latin typeface="Arial"/>
                      </a:endParaRPr>
                    </a:p>
                  </a:txBody>
                  <a:tcPr marL="68400" marR="68400">
                    <a:lnR w="12240">
                      <a:solidFill>
                        <a:srgbClr val="000000"/>
                      </a:solidFill>
                    </a:lnR>
                    <a:lnT w="12240">
                      <a:solidFill>
                        <a:srgbClr val="000000"/>
                      </a:solidFill>
                    </a:lnT>
                    <a:lnB w="12240">
                      <a:solidFill>
                        <a:srgbClr val="000000"/>
                      </a:solidFill>
                    </a:lnB>
                    <a:noFill/>
                  </a:tcPr>
                </a:tc>
                <a:tc>
                  <a:txBody>
                    <a:bodyPr/>
                    <a:lstStyle/>
                    <a:p>
                      <a:pPr algn="ctr">
                        <a:lnSpc>
                          <a:spcPct val="100000"/>
                        </a:lnSpc>
                      </a:pPr>
                      <a:r>
                        <a:rPr lang="en-US" sz="1200" b="0" strike="noStrike" spc="-1" dirty="0">
                          <a:solidFill>
                            <a:srgbClr val="000000"/>
                          </a:solidFill>
                          <a:latin typeface="メイリオ"/>
                          <a:ea typeface="メイリオ"/>
                        </a:rPr>
                        <a:t>9月17日（木）</a:t>
                      </a:r>
                      <a:endParaRPr lang="en-US" sz="1200" b="0" strike="noStrike" spc="-1" dirty="0">
                        <a:latin typeface="Arial"/>
                      </a:endParaRPr>
                    </a:p>
                    <a:p>
                      <a:pPr algn="ctr">
                        <a:lnSpc>
                          <a:spcPct val="100000"/>
                        </a:lnSpc>
                      </a:pPr>
                      <a:r>
                        <a:rPr lang="en-US" sz="1200" b="0" strike="noStrike" spc="-1" dirty="0">
                          <a:solidFill>
                            <a:srgbClr val="000000"/>
                          </a:solidFill>
                          <a:latin typeface="メイリオ"/>
                          <a:ea typeface="メイリオ"/>
                        </a:rPr>
                        <a:t>17:30～19:00</a:t>
                      </a:r>
                      <a:endParaRPr lang="en-US" sz="1200" b="0" strike="noStrike" spc="-1" dirty="0">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pPr>
                      <a:r>
                        <a:rPr lang="en-US" sz="1100" b="0" strike="noStrike" spc="-1">
                          <a:solidFill>
                            <a:srgbClr val="000000"/>
                          </a:solidFill>
                          <a:latin typeface="メイリオ"/>
                          <a:ea typeface="メイリオ"/>
                        </a:rPr>
                        <a:t>研修室6･7</a:t>
                      </a:r>
                      <a:endParaRPr lang="en-US" sz="11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just">
                        <a:lnSpc>
                          <a:spcPct val="100000"/>
                        </a:lnSpc>
                      </a:pPr>
                      <a:r>
                        <a:rPr lang="en-US" sz="1300" b="0" strike="noStrike" spc="-1">
                          <a:solidFill>
                            <a:srgbClr val="000000"/>
                          </a:solidFill>
                          <a:latin typeface="メイリオ"/>
                          <a:ea typeface="メイリオ"/>
                        </a:rPr>
                        <a:t>放射線療法の看護</a:t>
                      </a:r>
                      <a:endParaRPr lang="en-US" sz="13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just">
                        <a:lnSpc>
                          <a:spcPct val="100000"/>
                        </a:lnSpc>
                      </a:pPr>
                      <a:r>
                        <a:rPr lang="en-US" sz="1100" b="0" strike="noStrike" spc="-1">
                          <a:solidFill>
                            <a:srgbClr val="000000"/>
                          </a:solidFill>
                          <a:latin typeface="メイリオ"/>
                          <a:ea typeface="メイリオ"/>
                        </a:rPr>
                        <a:t>看護師</a:t>
                      </a:r>
                      <a:endParaRPr lang="en-US" sz="1100" b="0" strike="noStrike" spc="-1">
                        <a:latin typeface="Arial"/>
                      </a:endParaRPr>
                    </a:p>
                    <a:p>
                      <a:pPr algn="just">
                        <a:lnSpc>
                          <a:spcPct val="100000"/>
                        </a:lnSpc>
                      </a:pPr>
                      <a:r>
                        <a:rPr lang="en-US" sz="1100" b="0" strike="noStrike" spc="-1">
                          <a:solidFill>
                            <a:srgbClr val="000000"/>
                          </a:solidFill>
                          <a:latin typeface="メイリオ"/>
                          <a:ea typeface="メイリオ"/>
                        </a:rPr>
                        <a:t>（医師）</a:t>
                      </a:r>
                      <a:endParaRPr lang="en-US" sz="1100" b="0" strike="noStrike" spc="-1">
                        <a:latin typeface="Arial"/>
                      </a:endParaRPr>
                    </a:p>
                  </a:txBody>
                  <a:tcPr marL="68400" marR="68400">
                    <a:lnL w="12240">
                      <a:solidFill>
                        <a:srgbClr val="000000"/>
                      </a:solidFill>
                    </a:lnL>
                    <a:lnT w="12240">
                      <a:solidFill>
                        <a:srgbClr val="000000"/>
                      </a:solidFill>
                    </a:lnT>
                    <a:lnB w="12240">
                      <a:solidFill>
                        <a:srgbClr val="000000"/>
                      </a:solidFill>
                    </a:lnB>
                    <a:noFill/>
                  </a:tcPr>
                </a:tc>
                <a:extLst>
                  <a:ext uri="{0D108BD9-81ED-4DB2-BD59-A6C34878D82A}">
                    <a16:rowId xmlns:a16="http://schemas.microsoft.com/office/drawing/2014/main" val="10004"/>
                  </a:ext>
                </a:extLst>
              </a:tr>
              <a:tr h="570960">
                <a:tc>
                  <a:txBody>
                    <a:bodyPr/>
                    <a:lstStyle/>
                    <a:p>
                      <a:pPr algn="ctr">
                        <a:lnSpc>
                          <a:spcPct val="100000"/>
                        </a:lnSpc>
                      </a:pPr>
                      <a:r>
                        <a:rPr lang="en-US" sz="1100" b="1" strike="noStrike" spc="-1">
                          <a:solidFill>
                            <a:srgbClr val="000000"/>
                          </a:solidFill>
                          <a:latin typeface="メイリオ"/>
                          <a:ea typeface="メイリオ"/>
                        </a:rPr>
                        <a:t>第5回</a:t>
                      </a:r>
                      <a:endParaRPr lang="en-US" sz="1100" b="0" strike="noStrike" spc="-1">
                        <a:latin typeface="Arial"/>
                      </a:endParaRPr>
                    </a:p>
                  </a:txBody>
                  <a:tcPr marL="68400" marR="68400">
                    <a:lnR w="12240">
                      <a:solidFill>
                        <a:srgbClr val="000000"/>
                      </a:solidFill>
                    </a:lnR>
                    <a:lnT w="12240">
                      <a:solidFill>
                        <a:srgbClr val="000000"/>
                      </a:solidFill>
                    </a:lnT>
                    <a:lnB w="12240">
                      <a:solidFill>
                        <a:srgbClr val="000000"/>
                      </a:solidFill>
                    </a:lnB>
                    <a:noFill/>
                  </a:tcPr>
                </a:tc>
                <a:tc>
                  <a:txBody>
                    <a:bodyPr/>
                    <a:lstStyle/>
                    <a:p>
                      <a:pPr algn="ctr">
                        <a:lnSpc>
                          <a:spcPct val="100000"/>
                        </a:lnSpc>
                      </a:pPr>
                      <a:r>
                        <a:rPr lang="en-US" sz="1200" b="0" strike="noStrike" spc="-1" dirty="0">
                          <a:solidFill>
                            <a:srgbClr val="000000"/>
                          </a:solidFill>
                          <a:latin typeface="メイリオ"/>
                          <a:ea typeface="メイリオ"/>
                        </a:rPr>
                        <a:t>10月29日（木）</a:t>
                      </a:r>
                      <a:endParaRPr lang="en-US" sz="1200" b="0" strike="noStrike" spc="-1" dirty="0">
                        <a:latin typeface="Arial"/>
                      </a:endParaRPr>
                    </a:p>
                    <a:p>
                      <a:pPr algn="ctr">
                        <a:lnSpc>
                          <a:spcPct val="100000"/>
                        </a:lnSpc>
                      </a:pPr>
                      <a:r>
                        <a:rPr lang="en-US" sz="1200" b="0" strike="noStrike" spc="-1" dirty="0">
                          <a:solidFill>
                            <a:srgbClr val="000000"/>
                          </a:solidFill>
                          <a:latin typeface="メイリオ"/>
                          <a:ea typeface="メイリオ"/>
                        </a:rPr>
                        <a:t>17:30～19:00</a:t>
                      </a:r>
                      <a:endParaRPr lang="en-US" sz="1200" b="0" strike="noStrike" spc="-1" dirty="0">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4F81BD">
                        <a:alpha val="20000"/>
                      </a:srgbClr>
                    </a:solidFill>
                  </a:tcPr>
                </a:tc>
                <a:tc>
                  <a:txBody>
                    <a:bodyPr/>
                    <a:lstStyle/>
                    <a:p>
                      <a:pPr algn="ctr">
                        <a:lnSpc>
                          <a:spcPct val="100000"/>
                        </a:lnSpc>
                      </a:pPr>
                      <a:r>
                        <a:rPr lang="en-US" sz="1100" b="0" strike="noStrike" spc="-1">
                          <a:solidFill>
                            <a:srgbClr val="000000"/>
                          </a:solidFill>
                          <a:latin typeface="メイリオ"/>
                          <a:ea typeface="メイリオ"/>
                        </a:rPr>
                        <a:t>研修室6･7</a:t>
                      </a:r>
                      <a:endParaRPr lang="en-US" sz="11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4F81BD">
                        <a:alpha val="20000"/>
                      </a:srgbClr>
                    </a:solidFill>
                  </a:tcPr>
                </a:tc>
                <a:tc>
                  <a:txBody>
                    <a:bodyPr/>
                    <a:lstStyle/>
                    <a:p>
                      <a:pPr algn="just">
                        <a:lnSpc>
                          <a:spcPct val="100000"/>
                        </a:lnSpc>
                      </a:pPr>
                      <a:r>
                        <a:rPr lang="en-US" sz="1300" b="0" strike="noStrike" spc="-1">
                          <a:solidFill>
                            <a:srgbClr val="000000"/>
                          </a:solidFill>
                          <a:latin typeface="メイリオ"/>
                          <a:ea typeface="メイリオ"/>
                        </a:rPr>
                        <a:t>ゲノム医療の看護</a:t>
                      </a:r>
                      <a:endParaRPr lang="en-US" sz="13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4F81BD">
                        <a:alpha val="20000"/>
                      </a:srgbClr>
                    </a:solidFill>
                  </a:tcPr>
                </a:tc>
                <a:tc>
                  <a:txBody>
                    <a:bodyPr/>
                    <a:lstStyle/>
                    <a:p>
                      <a:pPr algn="just">
                        <a:lnSpc>
                          <a:spcPct val="100000"/>
                        </a:lnSpc>
                      </a:pPr>
                      <a:r>
                        <a:rPr lang="en-US" sz="1100" b="0" strike="noStrike" spc="-1">
                          <a:solidFill>
                            <a:srgbClr val="000000"/>
                          </a:solidFill>
                          <a:latin typeface="メイリオ"/>
                          <a:ea typeface="メイリオ"/>
                        </a:rPr>
                        <a:t>看護師</a:t>
                      </a:r>
                      <a:endParaRPr lang="en-US" sz="1100" b="0" strike="noStrike" spc="-1">
                        <a:latin typeface="Arial"/>
                      </a:endParaRPr>
                    </a:p>
                  </a:txBody>
                  <a:tcPr marL="68400" marR="68400">
                    <a:lnL w="12240">
                      <a:solidFill>
                        <a:srgbClr val="000000"/>
                      </a:solidFill>
                    </a:lnL>
                    <a:lnT w="12240">
                      <a:solidFill>
                        <a:srgbClr val="000000"/>
                      </a:solidFill>
                    </a:lnT>
                    <a:lnB w="12240">
                      <a:solidFill>
                        <a:srgbClr val="000000"/>
                      </a:solidFill>
                    </a:lnB>
                    <a:solidFill>
                      <a:srgbClr val="4F81BD">
                        <a:alpha val="20000"/>
                      </a:srgbClr>
                    </a:solidFill>
                  </a:tcPr>
                </a:tc>
                <a:extLst>
                  <a:ext uri="{0D108BD9-81ED-4DB2-BD59-A6C34878D82A}">
                    <a16:rowId xmlns:a16="http://schemas.microsoft.com/office/drawing/2014/main" val="10005"/>
                  </a:ext>
                </a:extLst>
              </a:tr>
              <a:tr h="640080">
                <a:tc>
                  <a:txBody>
                    <a:bodyPr/>
                    <a:lstStyle/>
                    <a:p>
                      <a:pPr algn="ctr">
                        <a:lnSpc>
                          <a:spcPct val="100000"/>
                        </a:lnSpc>
                      </a:pPr>
                      <a:r>
                        <a:rPr lang="en-US" sz="1100" b="1" strike="noStrike" spc="-1">
                          <a:solidFill>
                            <a:srgbClr val="000000"/>
                          </a:solidFill>
                          <a:latin typeface="メイリオ"/>
                          <a:ea typeface="メイリオ"/>
                        </a:rPr>
                        <a:t>第6回</a:t>
                      </a:r>
                      <a:endParaRPr lang="en-US" sz="1100" b="0" strike="noStrike" spc="-1">
                        <a:latin typeface="Arial"/>
                      </a:endParaRPr>
                    </a:p>
                  </a:txBody>
                  <a:tcPr marL="68400" marR="68400">
                    <a:lnR w="12240">
                      <a:solidFill>
                        <a:srgbClr val="000000"/>
                      </a:solidFill>
                    </a:lnR>
                    <a:lnT w="12240">
                      <a:solidFill>
                        <a:srgbClr val="000000"/>
                      </a:solidFill>
                    </a:lnT>
                    <a:lnB w="12240">
                      <a:solidFill>
                        <a:srgbClr val="000000"/>
                      </a:solidFill>
                    </a:lnB>
                    <a:noFill/>
                  </a:tcPr>
                </a:tc>
                <a:tc>
                  <a:txBody>
                    <a:bodyPr/>
                    <a:lstStyle/>
                    <a:p>
                      <a:pPr algn="ctr">
                        <a:lnSpc>
                          <a:spcPct val="100000"/>
                        </a:lnSpc>
                      </a:pPr>
                      <a:r>
                        <a:rPr lang="en-US" sz="1200" b="0" strike="noStrike" spc="-1" dirty="0">
                          <a:solidFill>
                            <a:srgbClr val="000000"/>
                          </a:solidFill>
                          <a:latin typeface="メイリオ"/>
                          <a:ea typeface="メイリオ"/>
                        </a:rPr>
                        <a:t>11月26日（木）</a:t>
                      </a:r>
                      <a:endParaRPr lang="en-US" sz="1200" b="0" strike="noStrike" spc="-1" dirty="0">
                        <a:latin typeface="Arial"/>
                      </a:endParaRPr>
                    </a:p>
                    <a:p>
                      <a:pPr algn="ctr">
                        <a:lnSpc>
                          <a:spcPct val="100000"/>
                        </a:lnSpc>
                      </a:pPr>
                      <a:r>
                        <a:rPr lang="en-US" sz="1200" b="0" strike="noStrike" spc="-1" dirty="0">
                          <a:solidFill>
                            <a:srgbClr val="000000"/>
                          </a:solidFill>
                          <a:latin typeface="メイリオ"/>
                          <a:ea typeface="メイリオ"/>
                        </a:rPr>
                        <a:t>17:30～19:00</a:t>
                      </a:r>
                      <a:endParaRPr lang="en-US" sz="1200" b="0" strike="noStrike" spc="-1" dirty="0">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pPr>
                      <a:r>
                        <a:rPr lang="en-US" sz="1100" b="0" strike="noStrike" spc="-1">
                          <a:solidFill>
                            <a:srgbClr val="000000"/>
                          </a:solidFill>
                          <a:latin typeface="メイリオ"/>
                          <a:ea typeface="メイリオ"/>
                        </a:rPr>
                        <a:t>研修室6･7</a:t>
                      </a:r>
                      <a:endParaRPr lang="en-US" sz="11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just">
                        <a:lnSpc>
                          <a:spcPct val="100000"/>
                        </a:lnSpc>
                      </a:pPr>
                      <a:r>
                        <a:rPr lang="en-US" sz="1300" b="0" strike="noStrike" spc="-1">
                          <a:solidFill>
                            <a:srgbClr val="000000"/>
                          </a:solidFill>
                          <a:latin typeface="メイリオ"/>
                          <a:ea typeface="メイリオ"/>
                        </a:rPr>
                        <a:t>終末期の症状マネジメント</a:t>
                      </a:r>
                      <a:endParaRPr lang="en-US" sz="13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just">
                        <a:lnSpc>
                          <a:spcPct val="100000"/>
                        </a:lnSpc>
                      </a:pPr>
                      <a:r>
                        <a:rPr lang="en-US" sz="1100" b="0" strike="noStrike" spc="-1" dirty="0" err="1">
                          <a:solidFill>
                            <a:srgbClr val="000000"/>
                          </a:solidFill>
                          <a:latin typeface="メイリオ"/>
                          <a:ea typeface="メイリオ"/>
                        </a:rPr>
                        <a:t>看護師</a:t>
                      </a:r>
                      <a:endParaRPr lang="en-US" sz="1100" b="0" strike="noStrike" spc="-1" dirty="0">
                        <a:latin typeface="Arial"/>
                      </a:endParaRPr>
                    </a:p>
                  </a:txBody>
                  <a:tcPr marL="68400" marR="68400">
                    <a:lnL w="12240">
                      <a:solidFill>
                        <a:srgbClr val="000000"/>
                      </a:solidFill>
                    </a:lnL>
                    <a:lnT w="12240">
                      <a:solidFill>
                        <a:srgbClr val="000000"/>
                      </a:solidFill>
                    </a:lnT>
                    <a:lnB w="12240">
                      <a:solidFill>
                        <a:srgbClr val="000000"/>
                      </a:solidFill>
                    </a:lnB>
                    <a:noFill/>
                  </a:tcPr>
                </a:tc>
                <a:extLst>
                  <a:ext uri="{0D108BD9-81ED-4DB2-BD59-A6C34878D82A}">
                    <a16:rowId xmlns:a16="http://schemas.microsoft.com/office/drawing/2014/main" val="10006"/>
                  </a:ext>
                </a:extLst>
              </a:tr>
              <a:tr h="640440">
                <a:tc>
                  <a:txBody>
                    <a:bodyPr/>
                    <a:lstStyle/>
                    <a:p>
                      <a:pPr algn="ctr">
                        <a:lnSpc>
                          <a:spcPct val="100000"/>
                        </a:lnSpc>
                      </a:pPr>
                      <a:r>
                        <a:rPr lang="en-US" sz="1100" b="1" strike="noStrike" spc="-1">
                          <a:solidFill>
                            <a:srgbClr val="000000"/>
                          </a:solidFill>
                          <a:latin typeface="メイリオ"/>
                          <a:ea typeface="メイリオ"/>
                        </a:rPr>
                        <a:t>第7回</a:t>
                      </a:r>
                      <a:endParaRPr lang="en-US" sz="1100" b="0" strike="noStrike" spc="-1">
                        <a:latin typeface="Arial"/>
                      </a:endParaRPr>
                    </a:p>
                  </a:txBody>
                  <a:tcPr marL="68400" marR="68400">
                    <a:lnR w="12240">
                      <a:solidFill>
                        <a:srgbClr val="000000"/>
                      </a:solidFill>
                    </a:lnR>
                    <a:lnT w="12240">
                      <a:solidFill>
                        <a:srgbClr val="000000"/>
                      </a:solidFill>
                    </a:lnT>
                    <a:lnB w="12240">
                      <a:solidFill>
                        <a:srgbClr val="4F81BD"/>
                      </a:solidFill>
                    </a:lnB>
                    <a:noFill/>
                  </a:tcPr>
                </a:tc>
                <a:tc>
                  <a:txBody>
                    <a:bodyPr/>
                    <a:lstStyle/>
                    <a:p>
                      <a:pPr algn="ctr">
                        <a:lnSpc>
                          <a:spcPct val="100000"/>
                        </a:lnSpc>
                      </a:pPr>
                      <a:r>
                        <a:rPr lang="en-US" sz="1200" b="0" strike="noStrike" spc="-1" dirty="0">
                          <a:solidFill>
                            <a:srgbClr val="000000"/>
                          </a:solidFill>
                          <a:latin typeface="メイリオ"/>
                          <a:ea typeface="メイリオ"/>
                        </a:rPr>
                        <a:t>12月17日（木）</a:t>
                      </a:r>
                      <a:endParaRPr lang="en-US" sz="1200" b="0" strike="noStrike" spc="-1" dirty="0">
                        <a:latin typeface="Arial"/>
                      </a:endParaRPr>
                    </a:p>
                    <a:p>
                      <a:pPr algn="ctr">
                        <a:lnSpc>
                          <a:spcPct val="100000"/>
                        </a:lnSpc>
                      </a:pPr>
                      <a:r>
                        <a:rPr lang="en-US" sz="1200" b="0" strike="noStrike" spc="-1" dirty="0">
                          <a:solidFill>
                            <a:srgbClr val="000000"/>
                          </a:solidFill>
                          <a:latin typeface="メイリオ"/>
                          <a:ea typeface="メイリオ"/>
                        </a:rPr>
                        <a:t>17:30～19:00</a:t>
                      </a:r>
                      <a:endParaRPr lang="en-US" sz="1200" b="0" strike="noStrike" spc="-1" dirty="0">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4F81BD"/>
                      </a:solidFill>
                    </a:lnB>
                    <a:solidFill>
                      <a:srgbClr val="4F81BD">
                        <a:alpha val="20000"/>
                      </a:srgbClr>
                    </a:solidFill>
                  </a:tcPr>
                </a:tc>
                <a:tc>
                  <a:txBody>
                    <a:bodyPr/>
                    <a:lstStyle/>
                    <a:p>
                      <a:pPr algn="ctr">
                        <a:lnSpc>
                          <a:spcPct val="100000"/>
                        </a:lnSpc>
                      </a:pPr>
                      <a:r>
                        <a:rPr lang="en-US" sz="1100" b="0" strike="noStrike" spc="-1">
                          <a:solidFill>
                            <a:srgbClr val="000000"/>
                          </a:solidFill>
                          <a:latin typeface="メイリオ"/>
                          <a:ea typeface="メイリオ"/>
                        </a:rPr>
                        <a:t>研修室6･7</a:t>
                      </a:r>
                      <a:endParaRPr lang="en-US" sz="11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4F81BD"/>
                      </a:solidFill>
                    </a:lnB>
                    <a:solidFill>
                      <a:srgbClr val="4F81BD">
                        <a:alpha val="20000"/>
                      </a:srgbClr>
                    </a:solidFill>
                  </a:tcPr>
                </a:tc>
                <a:tc>
                  <a:txBody>
                    <a:bodyPr/>
                    <a:lstStyle/>
                    <a:p>
                      <a:pPr algn="just">
                        <a:lnSpc>
                          <a:spcPct val="100000"/>
                        </a:lnSpc>
                      </a:pPr>
                      <a:r>
                        <a:rPr lang="en-US" sz="1300" b="0" strike="noStrike" spc="-1">
                          <a:solidFill>
                            <a:srgbClr val="000000"/>
                          </a:solidFill>
                          <a:latin typeface="メイリオ"/>
                          <a:ea typeface="メイリオ"/>
                        </a:rPr>
                        <a:t>看取りのケア</a:t>
                      </a:r>
                      <a:endParaRPr lang="en-US" sz="13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4F81BD"/>
                      </a:solidFill>
                    </a:lnB>
                    <a:solidFill>
                      <a:srgbClr val="4F81BD">
                        <a:alpha val="20000"/>
                      </a:srgbClr>
                    </a:solidFill>
                  </a:tcPr>
                </a:tc>
                <a:tc>
                  <a:txBody>
                    <a:bodyPr/>
                    <a:lstStyle/>
                    <a:p>
                      <a:pPr algn="just">
                        <a:lnSpc>
                          <a:spcPct val="100000"/>
                        </a:lnSpc>
                      </a:pPr>
                      <a:r>
                        <a:rPr lang="en-US" sz="1100" b="0" strike="noStrike" spc="-1" dirty="0" err="1">
                          <a:solidFill>
                            <a:srgbClr val="000000"/>
                          </a:solidFill>
                          <a:latin typeface="メイリオ"/>
                          <a:ea typeface="メイリオ"/>
                        </a:rPr>
                        <a:t>看護師</a:t>
                      </a:r>
                      <a:endParaRPr lang="en-US" sz="1100" b="0" strike="noStrike" spc="-1" dirty="0">
                        <a:latin typeface="Arial"/>
                      </a:endParaRPr>
                    </a:p>
                  </a:txBody>
                  <a:tcPr marL="68400" marR="68400">
                    <a:lnL w="12240">
                      <a:solidFill>
                        <a:srgbClr val="000000"/>
                      </a:solidFill>
                    </a:lnL>
                    <a:lnT w="12240">
                      <a:solidFill>
                        <a:srgbClr val="000000"/>
                      </a:solidFill>
                    </a:lnT>
                    <a:lnB w="12240">
                      <a:solidFill>
                        <a:srgbClr val="4F81BD"/>
                      </a:solidFill>
                    </a:lnB>
                    <a:solidFill>
                      <a:srgbClr val="4F81BD">
                        <a:alpha val="20000"/>
                      </a:srgbClr>
                    </a:solidFill>
                  </a:tcPr>
                </a:tc>
                <a:extLst>
                  <a:ext uri="{0D108BD9-81ED-4DB2-BD59-A6C34878D82A}">
                    <a16:rowId xmlns:a16="http://schemas.microsoft.com/office/drawing/2014/main" val="10007"/>
                  </a:ext>
                </a:extLst>
              </a:tr>
            </a:tbl>
          </a:graphicData>
        </a:graphic>
      </p:graphicFrame>
      <p:sp>
        <p:nvSpPr>
          <p:cNvPr id="44" name="CustomShape 4"/>
          <p:cNvSpPr/>
          <p:nvPr/>
        </p:nvSpPr>
        <p:spPr>
          <a:xfrm>
            <a:off x="294120" y="1134424"/>
            <a:ext cx="6242400" cy="882774"/>
          </a:xfrm>
          <a:prstGeom prst="rect">
            <a:avLst/>
          </a:prstGeom>
          <a:ln>
            <a:round/>
          </a:ln>
        </p:spPr>
        <p:style>
          <a:lnRef idx="2">
            <a:schemeClr val="accent5"/>
          </a:lnRef>
          <a:fillRef idx="1">
            <a:schemeClr val="lt1"/>
          </a:fillRef>
          <a:effectRef idx="0">
            <a:schemeClr val="accent5"/>
          </a:effectRef>
          <a:fontRef idx="minor"/>
        </p:style>
        <p:txBody>
          <a:bodyPr lIns="90000" tIns="45000" rIns="90000" bIns="45000" anchor="ctr">
            <a:noAutofit/>
          </a:bodyPr>
          <a:lstStyle/>
          <a:p>
            <a:pPr>
              <a:lnSpc>
                <a:spcPct val="100000"/>
              </a:lnSpc>
            </a:pPr>
            <a:r>
              <a:rPr lang="en-US" sz="1400" b="0" strike="noStrike" spc="-1" dirty="0" err="1">
                <a:solidFill>
                  <a:srgbClr val="000000"/>
                </a:solidFill>
                <a:latin typeface="メイリオ"/>
                <a:ea typeface="メイリオ"/>
              </a:rPr>
              <a:t>がん看護に関する最新の知識や実践に役立つ内容の講義を予定しています</a:t>
            </a:r>
            <a:r>
              <a:rPr lang="en-US" sz="1400" b="0" strike="noStrike" spc="-1" dirty="0">
                <a:solidFill>
                  <a:srgbClr val="000000"/>
                </a:solidFill>
                <a:latin typeface="メイリオ"/>
                <a:ea typeface="メイリオ"/>
              </a:rPr>
              <a:t>。</a:t>
            </a:r>
            <a:endParaRPr lang="en-US" sz="1400" b="0" strike="noStrike" spc="-1" dirty="0">
              <a:latin typeface="Arial"/>
            </a:endParaRPr>
          </a:p>
          <a:p>
            <a:pPr>
              <a:lnSpc>
                <a:spcPct val="100000"/>
              </a:lnSpc>
            </a:pPr>
            <a:r>
              <a:rPr lang="en-US" sz="1400" b="0" strike="noStrike" spc="-1" dirty="0">
                <a:solidFill>
                  <a:srgbClr val="000000"/>
                </a:solidFill>
                <a:latin typeface="メイリオ"/>
                <a:ea typeface="メイリオ"/>
              </a:rPr>
              <a:t>皆さんと一緒に、知識の習得や再確認、日頃の看護実践の振り返りができたらと考えています。第2回目から症例を通して学ぶ予定です。</a:t>
            </a:r>
            <a:endParaRPr lang="en-US" sz="1400" b="0" strike="noStrike" spc="-1" dirty="0">
              <a:latin typeface="Arial"/>
            </a:endParaRPr>
          </a:p>
        </p:txBody>
      </p:sp>
      <p:sp>
        <p:nvSpPr>
          <p:cNvPr id="45" name="CustomShape 5"/>
          <p:cNvSpPr/>
          <p:nvPr/>
        </p:nvSpPr>
        <p:spPr>
          <a:xfrm>
            <a:off x="5214060" y="135265"/>
            <a:ext cx="1583640" cy="600840"/>
          </a:xfrm>
          <a:prstGeom prst="ellipse">
            <a:avLst/>
          </a:prstGeom>
          <a:ln>
            <a:round/>
          </a:ln>
          <a:effectLst>
            <a:outerShdw blurRad="40000" dist="20160" dir="5400000" rotWithShape="0">
              <a:srgbClr val="000000">
                <a:alpha val="38000"/>
              </a:srgbClr>
            </a:outerShdw>
          </a:effectLst>
        </p:spPr>
        <p:style>
          <a:lnRef idx="3">
            <a:schemeClr val="lt1"/>
          </a:lnRef>
          <a:fillRef idx="1">
            <a:schemeClr val="accent2"/>
          </a:fillRef>
          <a:effectRef idx="1">
            <a:schemeClr val="accent2"/>
          </a:effectRef>
          <a:fontRef idx="minor"/>
        </p:style>
        <p:txBody>
          <a:bodyPr lIns="90000" tIns="45000" rIns="90000" bIns="45000" anchor="ctr">
            <a:noAutofit/>
          </a:bodyPr>
          <a:lstStyle/>
          <a:p>
            <a:pPr algn="ctr">
              <a:lnSpc>
                <a:spcPct val="100000"/>
              </a:lnSpc>
            </a:pPr>
            <a:r>
              <a:rPr lang="en-US" sz="1200" b="0" strike="noStrike" spc="-1">
                <a:solidFill>
                  <a:srgbClr val="FFFFFF"/>
                </a:solidFill>
                <a:latin typeface="メイリオ"/>
                <a:ea typeface="メイリオ"/>
              </a:rPr>
              <a:t>事前申し込み不要</a:t>
            </a:r>
            <a:endParaRPr lang="en-US" sz="1200" b="0" strike="noStrike" spc="-1">
              <a:latin typeface="Arial"/>
            </a:endParaRPr>
          </a:p>
        </p:txBody>
      </p:sp>
      <p:sp>
        <p:nvSpPr>
          <p:cNvPr id="46" name="CustomShape 6"/>
          <p:cNvSpPr/>
          <p:nvPr/>
        </p:nvSpPr>
        <p:spPr>
          <a:xfrm>
            <a:off x="2300760" y="8814368"/>
            <a:ext cx="4235760" cy="59871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en-US" sz="1100" b="0" strike="noStrike" spc="-1" dirty="0">
                <a:solidFill>
                  <a:srgbClr val="000000"/>
                </a:solidFill>
                <a:latin typeface="メイリオ"/>
                <a:ea typeface="メイリオ"/>
              </a:rPr>
              <a:t>＜</a:t>
            </a:r>
            <a:r>
              <a:rPr lang="ja-JP" altLang="en-US" sz="1100" b="0" strike="noStrike" spc="-1" dirty="0">
                <a:solidFill>
                  <a:srgbClr val="000000"/>
                </a:solidFill>
                <a:latin typeface="メイリオ"/>
                <a:ea typeface="メイリオ"/>
              </a:rPr>
              <a:t>主催・</a:t>
            </a:r>
            <a:r>
              <a:rPr lang="en-US" sz="1100" b="0" strike="noStrike" spc="-1" dirty="0" err="1">
                <a:solidFill>
                  <a:srgbClr val="000000"/>
                </a:solidFill>
                <a:latin typeface="メイリオ"/>
                <a:ea typeface="メイリオ"/>
              </a:rPr>
              <a:t>お問い合わせ先</a:t>
            </a:r>
            <a:r>
              <a:rPr lang="en-US" sz="1100" b="0" strike="noStrike" spc="-1" dirty="0">
                <a:solidFill>
                  <a:srgbClr val="000000"/>
                </a:solidFill>
                <a:latin typeface="メイリオ"/>
                <a:ea typeface="メイリオ"/>
              </a:rPr>
              <a:t>＞</a:t>
            </a:r>
            <a:endParaRPr lang="en-US" sz="1100" b="0" strike="noStrike" spc="-1" dirty="0">
              <a:latin typeface="Arial"/>
            </a:endParaRPr>
          </a:p>
          <a:p>
            <a:pPr>
              <a:lnSpc>
                <a:spcPct val="100000"/>
              </a:lnSpc>
            </a:pPr>
            <a:r>
              <a:rPr lang="en-US" sz="1100" b="0" strike="noStrike" spc="-1" dirty="0" err="1">
                <a:solidFill>
                  <a:srgbClr val="000000"/>
                </a:solidFill>
                <a:latin typeface="メイリオ"/>
                <a:ea typeface="メイリオ"/>
              </a:rPr>
              <a:t>信州大学医学部附属病院</a:t>
            </a:r>
            <a:r>
              <a:rPr lang="en-US" sz="1100" b="0" strike="noStrike" spc="-1" dirty="0">
                <a:solidFill>
                  <a:srgbClr val="000000"/>
                </a:solidFill>
                <a:latin typeface="メイリオ"/>
                <a:ea typeface="メイリオ"/>
              </a:rPr>
              <a:t>　</a:t>
            </a:r>
            <a:r>
              <a:rPr lang="en-US" sz="1100" b="0" strike="noStrike" spc="-1" dirty="0" err="1">
                <a:solidFill>
                  <a:srgbClr val="000000"/>
                </a:solidFill>
                <a:latin typeface="メイリオ"/>
                <a:ea typeface="メイリオ"/>
              </a:rPr>
              <a:t>信州がんセンタ</a:t>
            </a:r>
            <a:r>
              <a:rPr lang="en-US" sz="1100" b="0" strike="noStrike" spc="-1" dirty="0">
                <a:solidFill>
                  <a:srgbClr val="000000"/>
                </a:solidFill>
                <a:latin typeface="メイリオ"/>
                <a:ea typeface="メイリオ"/>
              </a:rPr>
              <a:t>ー　</a:t>
            </a:r>
            <a:r>
              <a:rPr lang="en-US" sz="1100" b="0" strike="noStrike" spc="-1" dirty="0" err="1">
                <a:solidFill>
                  <a:srgbClr val="000000"/>
                </a:solidFill>
                <a:latin typeface="メイリオ"/>
                <a:ea typeface="メイリオ"/>
              </a:rPr>
              <a:t>緩和ケアセンタ</a:t>
            </a:r>
            <a:r>
              <a:rPr lang="en-US" sz="1100" b="0" strike="noStrike" spc="-1" dirty="0">
                <a:solidFill>
                  <a:srgbClr val="000000"/>
                </a:solidFill>
                <a:latin typeface="メイリオ"/>
                <a:ea typeface="メイリオ"/>
              </a:rPr>
              <a:t>ー</a:t>
            </a:r>
            <a:endParaRPr lang="en-US" sz="1100" b="0" strike="noStrike" spc="-1" dirty="0">
              <a:latin typeface="Arial"/>
            </a:endParaRPr>
          </a:p>
          <a:p>
            <a:pPr>
              <a:lnSpc>
                <a:spcPct val="100000"/>
              </a:lnSpc>
            </a:pPr>
            <a:r>
              <a:rPr lang="en-US" sz="1100" b="0" strike="noStrike" spc="-1" dirty="0">
                <a:solidFill>
                  <a:srgbClr val="000000"/>
                </a:solidFill>
                <a:latin typeface="メイリオ"/>
                <a:ea typeface="メイリオ"/>
              </a:rPr>
              <a:t>TEL：0263-37-2579　内線：6508</a:t>
            </a:r>
            <a:endParaRPr lang="en-US" sz="1100" b="0" strike="noStrike" spc="-1" dirty="0">
              <a:latin typeface="Arial"/>
            </a:endParaRPr>
          </a:p>
        </p:txBody>
      </p:sp>
      <p:sp>
        <p:nvSpPr>
          <p:cNvPr id="47" name="CustomShape 7"/>
          <p:cNvSpPr/>
          <p:nvPr/>
        </p:nvSpPr>
        <p:spPr>
          <a:xfrm>
            <a:off x="415143" y="8155568"/>
            <a:ext cx="6011640" cy="737210"/>
          </a:xfrm>
          <a:prstGeom prst="rect">
            <a:avLst/>
          </a:prstGeom>
          <a:noFill/>
          <a:ln>
            <a:noFill/>
          </a:ln>
        </p:spPr>
        <p:style>
          <a:lnRef idx="0">
            <a:scrgbClr r="0" g="0" b="0"/>
          </a:lnRef>
          <a:fillRef idx="0">
            <a:scrgbClr r="0" g="0" b="0"/>
          </a:fillRef>
          <a:effectRef idx="0">
            <a:scrgbClr r="0" g="0" b="0"/>
          </a:effectRef>
          <a:fontRef idx="minor"/>
        </p:style>
        <p:txBody>
          <a:bodyPr wrap="square" lIns="90000" tIns="45000" rIns="90000" bIns="45000">
            <a:spAutoFit/>
          </a:bodyPr>
          <a:lstStyle/>
          <a:p>
            <a:pPr>
              <a:lnSpc>
                <a:spcPct val="100000"/>
              </a:lnSpc>
            </a:pPr>
            <a:r>
              <a:rPr lang="en-US" sz="1400" b="0" strike="noStrike" spc="-1" dirty="0">
                <a:solidFill>
                  <a:srgbClr val="000000"/>
                </a:solidFill>
                <a:latin typeface="メイリオ"/>
                <a:ea typeface="メイリオ"/>
              </a:rPr>
              <a:t>【</a:t>
            </a:r>
            <a:r>
              <a:rPr lang="en-US" sz="1400" b="0" strike="noStrike" spc="-1" dirty="0" err="1">
                <a:solidFill>
                  <a:srgbClr val="000000"/>
                </a:solidFill>
                <a:latin typeface="メイリオ"/>
                <a:ea typeface="メイリオ"/>
              </a:rPr>
              <a:t>延期・中止の場合</a:t>
            </a:r>
            <a:r>
              <a:rPr lang="en-US" sz="1400" b="0" strike="noStrike" spc="-1" dirty="0">
                <a:solidFill>
                  <a:srgbClr val="000000"/>
                </a:solidFill>
                <a:latin typeface="メイリオ"/>
                <a:ea typeface="メイリオ"/>
              </a:rPr>
              <a:t>】</a:t>
            </a:r>
            <a:endParaRPr lang="en-US" sz="1400" b="0" strike="noStrike" spc="-1" dirty="0">
              <a:latin typeface="Arial"/>
            </a:endParaRPr>
          </a:p>
          <a:p>
            <a:pPr>
              <a:lnSpc>
                <a:spcPct val="100000"/>
              </a:lnSpc>
            </a:pPr>
            <a:r>
              <a:rPr lang="en-US" sz="1400" b="0" strike="noStrike" spc="-1" dirty="0" err="1">
                <a:solidFill>
                  <a:srgbClr val="000000"/>
                </a:solidFill>
                <a:latin typeface="メイリオ"/>
                <a:ea typeface="メイリオ"/>
              </a:rPr>
              <a:t>当院ホームページ、信州がんセンターホームページでお知らせします。ご確認の上お越しください</a:t>
            </a:r>
            <a:r>
              <a:rPr lang="en-US" sz="1400" b="0" strike="noStrike" spc="-1" dirty="0">
                <a:solidFill>
                  <a:srgbClr val="000000"/>
                </a:solidFill>
                <a:latin typeface="メイリオ"/>
                <a:ea typeface="メイリオ"/>
              </a:rPr>
              <a:t>。</a:t>
            </a:r>
            <a:endParaRPr lang="en-US" sz="1400" b="0" strike="noStrike" spc="-1" dirty="0">
              <a:latin typeface="Arial"/>
            </a:endParaRPr>
          </a:p>
        </p:txBody>
      </p:sp>
      <p:sp>
        <p:nvSpPr>
          <p:cNvPr id="48" name="CustomShape 8"/>
          <p:cNvSpPr/>
          <p:nvPr/>
        </p:nvSpPr>
        <p:spPr>
          <a:xfrm>
            <a:off x="526320" y="6746867"/>
            <a:ext cx="5760360" cy="1368360"/>
          </a:xfrm>
          <a:prstGeom prst="rect">
            <a:avLst/>
          </a:prstGeom>
          <a:ln w="12600">
            <a:round/>
          </a:ln>
        </p:spPr>
        <p:style>
          <a:lnRef idx="2">
            <a:schemeClr val="accent1"/>
          </a:lnRef>
          <a:fillRef idx="1">
            <a:schemeClr val="lt1"/>
          </a:fillRef>
          <a:effectRef idx="0">
            <a:schemeClr val="accent1"/>
          </a:effectRef>
          <a:fontRef idx="minor"/>
        </p:style>
        <p:txBody>
          <a:bodyPr lIns="90000" tIns="45000" rIns="90000" bIns="45000">
            <a:spAutoFit/>
          </a:bodyPr>
          <a:lstStyle/>
          <a:p>
            <a:pPr>
              <a:lnSpc>
                <a:spcPct val="100000"/>
              </a:lnSpc>
            </a:pPr>
            <a:r>
              <a:rPr lang="en-US" sz="1400" b="0" strike="noStrike" spc="-1" dirty="0">
                <a:solidFill>
                  <a:srgbClr val="000000"/>
                </a:solidFill>
                <a:latin typeface="メイリオ"/>
                <a:ea typeface="メイリオ"/>
              </a:rPr>
              <a:t>場　</a:t>
            </a:r>
            <a:r>
              <a:rPr lang="en-US" sz="1400" b="0" strike="noStrike" spc="-1" dirty="0" err="1">
                <a:solidFill>
                  <a:srgbClr val="000000"/>
                </a:solidFill>
                <a:latin typeface="メイリオ"/>
                <a:ea typeface="メイリオ"/>
              </a:rPr>
              <a:t>所：信州大学医学部附属病院</a:t>
            </a:r>
            <a:r>
              <a:rPr lang="en-US" sz="1400" b="0" strike="noStrike" spc="-1" dirty="0">
                <a:solidFill>
                  <a:srgbClr val="000000"/>
                </a:solidFill>
                <a:latin typeface="メイリオ"/>
                <a:ea typeface="メイリオ"/>
              </a:rPr>
              <a:t>　外来棟4階</a:t>
            </a:r>
            <a:endParaRPr lang="en-US" sz="1400" b="0" strike="noStrike" spc="-1" dirty="0">
              <a:latin typeface="Arial"/>
            </a:endParaRPr>
          </a:p>
          <a:p>
            <a:pPr>
              <a:lnSpc>
                <a:spcPct val="100000"/>
              </a:lnSpc>
            </a:pPr>
            <a:r>
              <a:rPr lang="en-US" sz="1400" b="0" strike="noStrike" spc="-1" dirty="0" err="1">
                <a:solidFill>
                  <a:srgbClr val="000000"/>
                </a:solidFill>
                <a:latin typeface="メイリオ"/>
                <a:ea typeface="メイリオ"/>
              </a:rPr>
              <a:t>参加費：無料（お車の方は駐車場代がかかります</a:t>
            </a:r>
            <a:r>
              <a:rPr lang="en-US" sz="1400" b="0" strike="noStrike" spc="-1" dirty="0">
                <a:solidFill>
                  <a:srgbClr val="000000"/>
                </a:solidFill>
                <a:latin typeface="メイリオ"/>
                <a:ea typeface="メイリオ"/>
              </a:rPr>
              <a:t>）</a:t>
            </a:r>
            <a:endParaRPr lang="en-US" sz="1400" b="0" strike="noStrike" spc="-1" dirty="0">
              <a:latin typeface="Arial"/>
            </a:endParaRPr>
          </a:p>
          <a:p>
            <a:pPr>
              <a:lnSpc>
                <a:spcPct val="100000"/>
              </a:lnSpc>
            </a:pPr>
            <a:r>
              <a:rPr lang="en-US" sz="1400" b="0" strike="noStrike" spc="-1" dirty="0" err="1">
                <a:solidFill>
                  <a:srgbClr val="000000"/>
                </a:solidFill>
                <a:latin typeface="メイリオ"/>
                <a:ea typeface="メイリオ"/>
              </a:rPr>
              <a:t>対象者：医療者のどなたでもご参加いただけます</a:t>
            </a:r>
            <a:endParaRPr lang="en-US" sz="1400" b="0" strike="noStrike" spc="-1" dirty="0">
              <a:latin typeface="Arial"/>
            </a:endParaRPr>
          </a:p>
          <a:p>
            <a:pPr>
              <a:lnSpc>
                <a:spcPct val="100000"/>
              </a:lnSpc>
            </a:pPr>
            <a:r>
              <a:rPr lang="en-US" sz="1400" b="0" strike="noStrike" spc="-1" dirty="0">
                <a:solidFill>
                  <a:srgbClr val="000000"/>
                </a:solidFill>
                <a:latin typeface="メイリオ"/>
                <a:ea typeface="メイリオ"/>
              </a:rPr>
              <a:t>駐車場：当院外来駐車場をご利用ください。サービス券（200円券）　　　　　　　　　　　　　</a:t>
            </a:r>
            <a:endParaRPr lang="en-US" sz="1400" b="0" strike="noStrike" spc="-1" dirty="0">
              <a:latin typeface="Arial"/>
            </a:endParaRPr>
          </a:p>
          <a:p>
            <a:pPr>
              <a:lnSpc>
                <a:spcPct val="100000"/>
              </a:lnSpc>
            </a:pPr>
            <a:r>
              <a:rPr lang="en-US" sz="1400" b="0" strike="noStrike" spc="-1" dirty="0">
                <a:solidFill>
                  <a:srgbClr val="000000"/>
                </a:solidFill>
                <a:latin typeface="メイリオ"/>
                <a:ea typeface="メイリオ"/>
              </a:rPr>
              <a:t>　　　　</a:t>
            </a:r>
            <a:r>
              <a:rPr lang="en-US" sz="1400" b="0" strike="noStrike" spc="-1" dirty="0" err="1">
                <a:solidFill>
                  <a:srgbClr val="000000"/>
                </a:solidFill>
                <a:latin typeface="メイリオ"/>
                <a:ea typeface="メイリオ"/>
              </a:rPr>
              <a:t>をお渡しします</a:t>
            </a:r>
            <a:r>
              <a:rPr lang="en-US" sz="1400" b="0" strike="noStrike" spc="-1" dirty="0">
                <a:solidFill>
                  <a:srgbClr val="000000"/>
                </a:solidFill>
                <a:latin typeface="メイリオ"/>
                <a:ea typeface="メイリオ"/>
              </a:rPr>
              <a:t>。</a:t>
            </a:r>
            <a:endParaRPr lang="en-US" sz="1400" b="0" strike="noStrike" spc="-1" dirty="0">
              <a:latin typeface="Arial"/>
            </a:endParaRPr>
          </a:p>
        </p:txBody>
      </p:sp>
      <p:sp>
        <p:nvSpPr>
          <p:cNvPr id="2" name="テキスト ボックス 1">
            <a:extLst>
              <a:ext uri="{FF2B5EF4-FFF2-40B4-BE49-F238E27FC236}">
                <a16:creationId xmlns:a16="http://schemas.microsoft.com/office/drawing/2014/main" id="{53FC51A9-8029-4B01-B09D-662413739AE5}"/>
              </a:ext>
            </a:extLst>
          </p:cNvPr>
          <p:cNvSpPr txBox="1"/>
          <p:nvPr/>
        </p:nvSpPr>
        <p:spPr>
          <a:xfrm>
            <a:off x="294120" y="9350566"/>
            <a:ext cx="6391630" cy="430887"/>
          </a:xfrm>
          <a:prstGeom prst="rect">
            <a:avLst/>
          </a:prstGeom>
          <a:noFill/>
        </p:spPr>
        <p:txBody>
          <a:bodyPr wrap="square" rtlCol="0">
            <a:spAutoFit/>
          </a:bodyPr>
          <a:lstStyle/>
          <a:p>
            <a:r>
              <a:rPr kumimoji="1" lang="ja-JP" altLang="en-US" sz="1100" b="1" dirty="0"/>
              <a:t>*全７回のうち</a:t>
            </a:r>
            <a:r>
              <a:rPr kumimoji="1" lang="en-US" altLang="ja-JP" sz="1100" b="1" dirty="0"/>
              <a:t>3</a:t>
            </a:r>
            <a:r>
              <a:rPr kumimoji="1" lang="ja-JP" altLang="en-US" sz="1100" b="1" dirty="0"/>
              <a:t>回以上の参加で北信がんプロ　インテンシブコース対象の研修と</a:t>
            </a:r>
            <a:r>
              <a:rPr kumimoji="1" lang="ja-JP" altLang="en-US" sz="1100" b="1" dirty="0">
                <a:latin typeface="メイリオ" panose="020B0604030504040204" pitchFamily="50" charset="-128"/>
                <a:ea typeface="メイリオ" panose="020B0604030504040204" pitchFamily="50" charset="-128"/>
              </a:rPr>
              <a:t>なります</a:t>
            </a:r>
            <a:endParaRPr kumimoji="1" lang="en-US" altLang="ja-JP" sz="1100" b="1" dirty="0">
              <a:latin typeface="メイリオ" panose="020B0604030504040204" pitchFamily="50" charset="-128"/>
              <a:ea typeface="メイリオ" panose="020B0604030504040204" pitchFamily="50" charset="-128"/>
            </a:endParaRPr>
          </a:p>
          <a:p>
            <a:pPr algn="r"/>
            <a:r>
              <a:rPr lang="ja-JP" altLang="en-US" sz="1100" b="1" dirty="0">
                <a:latin typeface="メイリオ" panose="020B0604030504040204" pitchFamily="50" charset="-128"/>
                <a:ea typeface="メイリオ" panose="020B0604030504040204" pitchFamily="50" charset="-128"/>
              </a:rPr>
              <a:t>後援：北信がんプロ超少子高齢化地域での先進的がん医療人養成</a:t>
            </a:r>
            <a:endParaRPr kumimoji="1" lang="ja-JP" altLang="en-US" sz="1100" b="1" dirty="0"/>
          </a:p>
        </p:txBody>
      </p:sp>
      <p:sp>
        <p:nvSpPr>
          <p:cNvPr id="3" name="正方形/長方形 2">
            <a:extLst>
              <a:ext uri="{FF2B5EF4-FFF2-40B4-BE49-F238E27FC236}">
                <a16:creationId xmlns:a16="http://schemas.microsoft.com/office/drawing/2014/main" id="{D3499DE0-DF23-47E7-B59A-1C42C6BBD425}"/>
              </a:ext>
            </a:extLst>
          </p:cNvPr>
          <p:cNvSpPr/>
          <p:nvPr/>
        </p:nvSpPr>
        <p:spPr>
          <a:xfrm>
            <a:off x="1321100" y="2890014"/>
            <a:ext cx="4140200" cy="3331637"/>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2500" b="1" dirty="0"/>
              <a:t>全日程</a:t>
            </a:r>
            <a:r>
              <a:rPr kumimoji="1" lang="ja-JP" altLang="en-US" sz="2500" b="1" dirty="0">
                <a:ln w="0"/>
                <a:solidFill>
                  <a:schemeClr val="tx1"/>
                </a:solidFill>
                <a:effectLst>
                  <a:outerShdw blurRad="38100" dist="19050" dir="2700000" algn="tl" rotWithShape="0">
                    <a:schemeClr val="dk1">
                      <a:alpha val="40000"/>
                    </a:schemeClr>
                  </a:outerShdw>
                </a:effectLst>
              </a:rPr>
              <a:t>中止</a:t>
            </a:r>
            <a:r>
              <a:rPr kumimoji="1" lang="ja-JP" altLang="en-US" sz="2500" b="1" dirty="0"/>
              <a:t>となりました</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TotalTime>
  <Words>265</Words>
  <Application>Microsoft Office PowerPoint</Application>
  <PresentationFormat>A4 210 x 297 mm</PresentationFormat>
  <Paragraphs>67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DejaVu Sans</vt:lpstr>
      <vt:lpstr>メイリオ</vt:lpstr>
      <vt:lpstr>Arial</vt:lpstr>
      <vt:lpstr>Calibri</vt:lpstr>
      <vt:lpstr>Times New Roman</vt:lpstr>
      <vt:lpstr>Office Theme</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長野県がん看護研修会</dc:title>
  <dc:subject/>
  <dc:creator>kanwa-net4</dc:creator>
  <dc:description/>
  <cp:lastModifiedBy>igaku147</cp:lastModifiedBy>
  <cp:revision>22</cp:revision>
  <cp:lastPrinted>2020-05-15T00:25:48Z</cp:lastPrinted>
  <dcterms:created xsi:type="dcterms:W3CDTF">2020-04-03T07:21:40Z</dcterms:created>
  <dcterms:modified xsi:type="dcterms:W3CDTF">2020-06-12T05:38:07Z</dcterms:modified>
  <dc:language>ja-JP</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A4 210 x 297 mm</vt:lpwstr>
  </property>
  <property fmtid="{D5CDD505-2E9C-101B-9397-08002B2CF9AE}" pid="9" name="ScaleCrop">
    <vt:bool>false</vt:bool>
  </property>
  <property fmtid="{D5CDD505-2E9C-101B-9397-08002B2CF9AE}" pid="10" name="ShareDoc">
    <vt:bool>false</vt:bool>
  </property>
  <property fmtid="{D5CDD505-2E9C-101B-9397-08002B2CF9AE}" pid="11" name="Slides">
    <vt:i4>1</vt:i4>
  </property>
</Properties>
</file>